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5" r:id="rId4"/>
    <p:sldMasterId id="2147483757" r:id="rId5"/>
    <p:sldMasterId id="2147483824" r:id="rId6"/>
    <p:sldMasterId id="2147483648" r:id="rId7"/>
    <p:sldMasterId id="2147483856" r:id="rId8"/>
    <p:sldMasterId id="2147483869" r:id="rId9"/>
    <p:sldMasterId id="2147483871" r:id="rId10"/>
  </p:sldMasterIdLst>
  <p:notesMasterIdLst>
    <p:notesMasterId r:id="rId21"/>
  </p:notesMasterIdLst>
  <p:handoutMasterIdLst>
    <p:handoutMasterId r:id="rId22"/>
  </p:handoutMasterIdLst>
  <p:sldIdLst>
    <p:sldId id="414" r:id="rId11"/>
    <p:sldId id="411" r:id="rId12"/>
    <p:sldId id="439" r:id="rId13"/>
    <p:sldId id="440" r:id="rId14"/>
    <p:sldId id="447" r:id="rId15"/>
    <p:sldId id="425" r:id="rId16"/>
    <p:sldId id="451" r:id="rId17"/>
    <p:sldId id="448" r:id="rId18"/>
    <p:sldId id="449" r:id="rId19"/>
    <p:sldId id="450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meinsame Veranstaltung mit der Transferstelel Cybersicherheit im Mittelstand" id="{9FECBB82-2669-CC48-8FDC-D3F675527DEB}">
          <p14:sldIdLst>
            <p14:sldId id="414"/>
            <p14:sldId id="411"/>
            <p14:sldId id="439"/>
            <p14:sldId id="440"/>
            <p14:sldId id="447"/>
          </p14:sldIdLst>
        </p14:section>
        <p14:section name="Bewerbung in ext. Veranstaltung" id="{406D7A41-485B-4326-A44D-CAB739DBBF68}">
          <p14:sldIdLst>
            <p14:sldId id="425"/>
            <p14:sldId id="451"/>
            <p14:sldId id="448"/>
            <p14:sldId id="449"/>
            <p14:sldId id="4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pos="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D0A503-AC34-AFEB-845D-6BE2804D7DB8}" name="Saskia Schmidt" initials="SS" userId="S::saskia.schmidt@bvmw.de::bfbdca6f-9464-48fc-a9ef-f4f1b4bcd533" providerId="AD"/>
  <p188:author id="{375CA10C-A855-FC5D-1C7E-4AA9CE6070AD}" name="Julia Martius" initials="JM" userId="S::julia.martius@bvmw.de::7488bb11-51fd-46ae-b34b-46cd8dfdc5ed" providerId="AD"/>
  <p188:author id="{FE7C1C1D-1F18-3006-3B8A-EDE6F5A13C31}" name="Joanna-Luisa Giese" initials="JG" userId="S::joanna.giese@bvmw.de::824fd0a8-8577-46fb-83a4-3396b18aa040" providerId="AD"/>
  <p188:author id="{C0021E36-E2B1-2789-21E5-A4AA77520190}" name="Marc Dönges" initials="MD" userId="S::Marc.Doenges@bvmw.de::f7e5dace-9d1c-4297-9de8-078e59cb406e" providerId="AD"/>
  <p188:author id="{36566378-57A7-0079-8A2D-506FF9313866}" name="Kerstin Grönemeyer" initials="KG" userId="S::kerstin.groenemeyer@transferstelle-cybersicherheit.de::0c4d4932-a5f0-45b4-bf70-a8109d0f6f21" providerId="AD"/>
  <p188:author id="{E5DE0E8A-87D4-E1A9-83E8-65B169DC0C05}" name="Julia Martius" initials="JM" userId="S::Julia.Martius@bvmw.de::7488bb11-51fd-46ae-b34b-46cd8dfdc5ed" providerId="AD"/>
  <p188:author id="{85A14BF3-C0A8-DFBE-AC88-7BB9877E3873}" name="Mike Wäsche" initials="MW" userId="S::mwaesche_tti-md.de#ext#@bvmwev.onmicrosoft.com::3a8bc352-9af0-4109-88ef-8e9823d38c6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Kulik" initials="JK" lastIdx="5" clrIdx="0">
    <p:extLst>
      <p:ext uri="{19B8F6BF-5375-455C-9EA6-DF929625EA0E}">
        <p15:presenceInfo xmlns:p15="http://schemas.microsoft.com/office/powerpoint/2012/main" userId="S::j.kulik@lhlk.de::73c6f0e4-47fc-428f-88b2-efd91ddd55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D1A"/>
    <a:srgbClr val="0C3D65"/>
    <a:srgbClr val="8099AD"/>
    <a:srgbClr val="C2C2C2"/>
    <a:srgbClr val="7CB8C0"/>
    <a:srgbClr val="0C4068"/>
    <a:srgbClr val="FFFFFF"/>
    <a:srgbClr val="475C7A"/>
    <a:srgbClr val="000000"/>
    <a:srgbClr val="677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B6848-FE84-86EA-F0D9-4329E5402930}" v="1" dt="2024-04-02T08:48:18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00" y="84"/>
      </p:cViewPr>
      <p:guideLst>
        <p:guide orient="horz" pos="2137"/>
        <p:guide pos="3817"/>
        <p:guide orient="horz" pos="867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kia Schmidt" userId="S::saskia.schmidt@bvmw.de::bfbdca6f-9464-48fc-a9ef-f4f1b4bcd533" providerId="AD" clId="Web-{BA2B243B-E76E-BFAF-62ED-104AD88EDB70}"/>
    <pc:docChg chg="addSld delSld modSld sldOrd modSection">
      <pc:chgData name="Saskia Schmidt" userId="S::saskia.schmidt@bvmw.de::bfbdca6f-9464-48fc-a9ef-f4f1b4bcd533" providerId="AD" clId="Web-{BA2B243B-E76E-BFAF-62ED-104AD88EDB70}" dt="2023-09-01T11:39:02.020" v="330" actId="1076"/>
      <pc:docMkLst>
        <pc:docMk/>
      </pc:docMkLst>
      <pc:sldChg chg="del">
        <pc:chgData name="Saskia Schmidt" userId="S::saskia.schmidt@bvmw.de::bfbdca6f-9464-48fc-a9ef-f4f1b4bcd533" providerId="AD" clId="Web-{BA2B243B-E76E-BFAF-62ED-104AD88EDB70}" dt="2023-09-01T11:27:25.603" v="282"/>
        <pc:sldMkLst>
          <pc:docMk/>
          <pc:sldMk cId="3391310794" sldId="350"/>
        </pc:sldMkLst>
      </pc:sldChg>
      <pc:sldChg chg="ord">
        <pc:chgData name="Saskia Schmidt" userId="S::saskia.schmidt@bvmw.de::bfbdca6f-9464-48fc-a9ef-f4f1b4bcd533" providerId="AD" clId="Web-{BA2B243B-E76E-BFAF-62ED-104AD88EDB70}" dt="2023-09-01T11:21:04.901" v="202"/>
        <pc:sldMkLst>
          <pc:docMk/>
          <pc:sldMk cId="3852042219" sldId="368"/>
        </pc:sldMkLst>
      </pc:sldChg>
      <pc:sldChg chg="del mod modShow">
        <pc:chgData name="Saskia Schmidt" userId="S::saskia.schmidt@bvmw.de::bfbdca6f-9464-48fc-a9ef-f4f1b4bcd533" providerId="AD" clId="Web-{BA2B243B-E76E-BFAF-62ED-104AD88EDB70}" dt="2023-09-01T11:27:21.774" v="280"/>
        <pc:sldMkLst>
          <pc:docMk/>
          <pc:sldMk cId="49576519" sldId="377"/>
        </pc:sldMkLst>
      </pc:sldChg>
      <pc:sldChg chg="del mod modShow">
        <pc:chgData name="Saskia Schmidt" userId="S::saskia.schmidt@bvmw.de::bfbdca6f-9464-48fc-a9ef-f4f1b4bcd533" providerId="AD" clId="Web-{BA2B243B-E76E-BFAF-62ED-104AD88EDB70}" dt="2023-09-01T11:14:31.386" v="154"/>
        <pc:sldMkLst>
          <pc:docMk/>
          <pc:sldMk cId="2819437857" sldId="379"/>
        </pc:sldMkLst>
      </pc:sldChg>
      <pc:sldChg chg="del">
        <pc:chgData name="Saskia Schmidt" userId="S::saskia.schmidt@bvmw.de::bfbdca6f-9464-48fc-a9ef-f4f1b4bcd533" providerId="AD" clId="Web-{BA2B243B-E76E-BFAF-62ED-104AD88EDB70}" dt="2023-09-01T11:27:18.071" v="279"/>
        <pc:sldMkLst>
          <pc:docMk/>
          <pc:sldMk cId="4004781683" sldId="380"/>
        </pc:sldMkLst>
      </pc:sldChg>
      <pc:sldChg chg="del">
        <pc:chgData name="Saskia Schmidt" userId="S::saskia.schmidt@bvmw.de::bfbdca6f-9464-48fc-a9ef-f4f1b4bcd533" providerId="AD" clId="Web-{BA2B243B-E76E-BFAF-62ED-104AD88EDB70}" dt="2023-09-01T11:27:39.916" v="286"/>
        <pc:sldMkLst>
          <pc:docMk/>
          <pc:sldMk cId="2709245234" sldId="381"/>
        </pc:sldMkLst>
      </pc:sldChg>
      <pc:sldChg chg="del">
        <pc:chgData name="Saskia Schmidt" userId="S::saskia.schmidt@bvmw.de::bfbdca6f-9464-48fc-a9ef-f4f1b4bcd533" providerId="AD" clId="Web-{BA2B243B-E76E-BFAF-62ED-104AD88EDB70}" dt="2023-09-01T11:27:23.165" v="281"/>
        <pc:sldMkLst>
          <pc:docMk/>
          <pc:sldMk cId="2871385114" sldId="382"/>
        </pc:sldMkLst>
      </pc:sldChg>
      <pc:sldChg chg="mod modShow">
        <pc:chgData name="Saskia Schmidt" userId="S::saskia.schmidt@bvmw.de::bfbdca6f-9464-48fc-a9ef-f4f1b4bcd533" providerId="AD" clId="Web-{BA2B243B-E76E-BFAF-62ED-104AD88EDB70}" dt="2023-09-01T11:14:27.698" v="153"/>
        <pc:sldMkLst>
          <pc:docMk/>
          <pc:sldMk cId="1065906344" sldId="388"/>
        </pc:sldMkLst>
      </pc:sldChg>
      <pc:sldChg chg="del">
        <pc:chgData name="Saskia Schmidt" userId="S::saskia.schmidt@bvmw.de::bfbdca6f-9464-48fc-a9ef-f4f1b4bcd533" providerId="AD" clId="Web-{BA2B243B-E76E-BFAF-62ED-104AD88EDB70}" dt="2023-09-01T11:27:39.306" v="285"/>
        <pc:sldMkLst>
          <pc:docMk/>
          <pc:sldMk cId="1640817066" sldId="397"/>
        </pc:sldMkLst>
      </pc:sldChg>
      <pc:sldChg chg="del">
        <pc:chgData name="Saskia Schmidt" userId="S::saskia.schmidt@bvmw.de::bfbdca6f-9464-48fc-a9ef-f4f1b4bcd533" providerId="AD" clId="Web-{BA2B243B-E76E-BFAF-62ED-104AD88EDB70}" dt="2023-09-01T11:27:43.385" v="287"/>
        <pc:sldMkLst>
          <pc:docMk/>
          <pc:sldMk cId="1747264164" sldId="399"/>
        </pc:sldMkLst>
      </pc:sldChg>
      <pc:sldChg chg="mod modShow">
        <pc:chgData name="Saskia Schmidt" userId="S::saskia.schmidt@bvmw.de::bfbdca6f-9464-48fc-a9ef-f4f1b4bcd533" providerId="AD" clId="Web-{BA2B243B-E76E-BFAF-62ED-104AD88EDB70}" dt="2023-09-01T11:13:27.524" v="148"/>
        <pc:sldMkLst>
          <pc:docMk/>
          <pc:sldMk cId="389850770" sldId="402"/>
        </pc:sldMkLst>
      </pc:sldChg>
      <pc:sldChg chg="mod modShow">
        <pc:chgData name="Saskia Schmidt" userId="S::saskia.schmidt@bvmw.de::bfbdca6f-9464-48fc-a9ef-f4f1b4bcd533" providerId="AD" clId="Web-{BA2B243B-E76E-BFAF-62ED-104AD88EDB70}" dt="2023-09-01T11:13:27.727" v="149"/>
        <pc:sldMkLst>
          <pc:docMk/>
          <pc:sldMk cId="1409967827" sldId="403"/>
        </pc:sldMkLst>
      </pc:sldChg>
      <pc:sldChg chg="del">
        <pc:chgData name="Saskia Schmidt" userId="S::saskia.schmidt@bvmw.de::bfbdca6f-9464-48fc-a9ef-f4f1b4bcd533" providerId="AD" clId="Web-{BA2B243B-E76E-BFAF-62ED-104AD88EDB70}" dt="2023-09-01T11:27:29.165" v="283"/>
        <pc:sldMkLst>
          <pc:docMk/>
          <pc:sldMk cId="890739135" sldId="404"/>
        </pc:sldMkLst>
      </pc:sldChg>
      <pc:sldChg chg="mod ord modShow">
        <pc:chgData name="Saskia Schmidt" userId="S::saskia.schmidt@bvmw.de::bfbdca6f-9464-48fc-a9ef-f4f1b4bcd533" providerId="AD" clId="Web-{BA2B243B-E76E-BFAF-62ED-104AD88EDB70}" dt="2023-09-01T11:28:15.777" v="289"/>
        <pc:sldMkLst>
          <pc:docMk/>
          <pc:sldMk cId="3424827696" sldId="405"/>
        </pc:sldMkLst>
      </pc:sldChg>
      <pc:sldChg chg="del">
        <pc:chgData name="Saskia Schmidt" userId="S::saskia.schmidt@bvmw.de::bfbdca6f-9464-48fc-a9ef-f4f1b4bcd533" providerId="AD" clId="Web-{BA2B243B-E76E-BFAF-62ED-104AD88EDB70}" dt="2023-09-01T11:27:14.602" v="278"/>
        <pc:sldMkLst>
          <pc:docMk/>
          <pc:sldMk cId="527412033" sldId="406"/>
        </pc:sldMkLst>
      </pc:sldChg>
      <pc:sldChg chg="modNotes">
        <pc:chgData name="Saskia Schmidt" userId="S::saskia.schmidt@bvmw.de::bfbdca6f-9464-48fc-a9ef-f4f1b4bcd533" providerId="AD" clId="Web-{BA2B243B-E76E-BFAF-62ED-104AD88EDB70}" dt="2023-09-01T08:19:34.679" v="3"/>
        <pc:sldMkLst>
          <pc:docMk/>
          <pc:sldMk cId="3660738680" sldId="407"/>
        </pc:sldMkLst>
      </pc:sldChg>
      <pc:sldChg chg="del mod ord modShow">
        <pc:chgData name="Saskia Schmidt" userId="S::saskia.schmidt@bvmw.de::bfbdca6f-9464-48fc-a9ef-f4f1b4bcd533" providerId="AD" clId="Web-{BA2B243B-E76E-BFAF-62ED-104AD88EDB70}" dt="2023-09-01T11:27:30.790" v="284"/>
        <pc:sldMkLst>
          <pc:docMk/>
          <pc:sldMk cId="303794655" sldId="408"/>
        </pc:sldMkLst>
      </pc:sldChg>
      <pc:sldChg chg="ord delCm">
        <pc:chgData name="Saskia Schmidt" userId="S::saskia.schmidt@bvmw.de::bfbdca6f-9464-48fc-a9ef-f4f1b4bcd533" providerId="AD" clId="Web-{BA2B243B-E76E-BFAF-62ED-104AD88EDB70}" dt="2023-09-01T11:35:47.106" v="326"/>
        <pc:sldMkLst>
          <pc:docMk/>
          <pc:sldMk cId="2765847701" sldId="409"/>
        </pc:sldMkLst>
      </pc:sldChg>
      <pc:sldChg chg="modSp">
        <pc:chgData name="Saskia Schmidt" userId="S::saskia.schmidt@bvmw.de::bfbdca6f-9464-48fc-a9ef-f4f1b4bcd533" providerId="AD" clId="Web-{BA2B243B-E76E-BFAF-62ED-104AD88EDB70}" dt="2023-09-01T11:39:02.020" v="330" actId="1076"/>
        <pc:sldMkLst>
          <pc:docMk/>
          <pc:sldMk cId="2951906377" sldId="410"/>
        </pc:sldMkLst>
        <pc:picChg chg="mod">
          <ac:chgData name="Saskia Schmidt" userId="S::saskia.schmidt@bvmw.de::bfbdca6f-9464-48fc-a9ef-f4f1b4bcd533" providerId="AD" clId="Web-{BA2B243B-E76E-BFAF-62ED-104AD88EDB70}" dt="2023-09-01T11:39:00.676" v="329" actId="14100"/>
          <ac:picMkLst>
            <pc:docMk/>
            <pc:sldMk cId="2951906377" sldId="410"/>
            <ac:picMk id="9" creationId="{802E050D-69DE-FDC1-6451-05DE0AD48EE6}"/>
          </ac:picMkLst>
        </pc:picChg>
        <pc:picChg chg="mod">
          <ac:chgData name="Saskia Schmidt" userId="S::saskia.schmidt@bvmw.de::bfbdca6f-9464-48fc-a9ef-f4f1b4bcd533" providerId="AD" clId="Web-{BA2B243B-E76E-BFAF-62ED-104AD88EDB70}" dt="2023-09-01T11:39:02.020" v="330" actId="1076"/>
          <ac:picMkLst>
            <pc:docMk/>
            <pc:sldMk cId="2951906377" sldId="410"/>
            <ac:picMk id="11" creationId="{02E50424-4E1A-49C1-9399-D2C0683BD18A}"/>
          </ac:picMkLst>
        </pc:picChg>
      </pc:sldChg>
      <pc:sldChg chg="modSp add mod ord replId addAnim delAnim modShow modNotes">
        <pc:chgData name="Saskia Schmidt" userId="S::saskia.schmidt@bvmw.de::bfbdca6f-9464-48fc-a9ef-f4f1b4bcd533" providerId="AD" clId="Web-{BA2B243B-E76E-BFAF-62ED-104AD88EDB70}" dt="2023-09-01T11:35:16.855" v="325"/>
        <pc:sldMkLst>
          <pc:docMk/>
          <pc:sldMk cId="207457040" sldId="411"/>
        </pc:sldMkLst>
        <pc:spChg chg="mod">
          <ac:chgData name="Saskia Schmidt" userId="S::saskia.schmidt@bvmw.de::bfbdca6f-9464-48fc-a9ef-f4f1b4bcd533" providerId="AD" clId="Web-{BA2B243B-E76E-BFAF-62ED-104AD88EDB70}" dt="2023-09-01T11:06:52.556" v="18" actId="20577"/>
          <ac:spMkLst>
            <pc:docMk/>
            <pc:sldMk cId="207457040" sldId="411"/>
            <ac:spMk id="6" creationId="{5CDFC2FF-EDB8-F74C-9631-956FA1AE9667}"/>
          </ac:spMkLst>
        </pc:spChg>
        <pc:spChg chg="mod">
          <ac:chgData name="Saskia Schmidt" userId="S::saskia.schmidt@bvmw.de::bfbdca6f-9464-48fc-a9ef-f4f1b4bcd533" providerId="AD" clId="Web-{BA2B243B-E76E-BFAF-62ED-104AD88EDB70}" dt="2023-09-01T11:13:04.382" v="146" actId="20577"/>
          <ac:spMkLst>
            <pc:docMk/>
            <pc:sldMk cId="207457040" sldId="411"/>
            <ac:spMk id="12" creationId="{70B85BEF-DBC2-D1E4-7BAA-206AFFE29394}"/>
          </ac:spMkLst>
        </pc:spChg>
        <pc:picChg chg="mod modCrop">
          <ac:chgData name="Saskia Schmidt" userId="S::saskia.schmidt@bvmw.de::bfbdca6f-9464-48fc-a9ef-f4f1b4bcd533" providerId="AD" clId="Web-{BA2B243B-E76E-BFAF-62ED-104AD88EDB70}" dt="2023-09-01T11:12:09.834" v="120"/>
          <ac:picMkLst>
            <pc:docMk/>
            <pc:sldMk cId="207457040" sldId="411"/>
            <ac:picMk id="13" creationId="{5AB80E0D-222C-A602-BF10-BC45A0A86514}"/>
          </ac:picMkLst>
        </pc:picChg>
      </pc:sldChg>
      <pc:sldChg chg="addSp delSp modSp add mod ord modShow">
        <pc:chgData name="Saskia Schmidt" userId="S::saskia.schmidt@bvmw.de::bfbdca6f-9464-48fc-a9ef-f4f1b4bcd533" providerId="AD" clId="Web-{BA2B243B-E76E-BFAF-62ED-104AD88EDB70}" dt="2023-09-01T11:29:50.749" v="308" actId="1076"/>
        <pc:sldMkLst>
          <pc:docMk/>
          <pc:sldMk cId="2379124" sldId="412"/>
        </pc:sldMkLst>
        <pc:spChg chg="del">
          <ac:chgData name="Saskia Schmidt" userId="S::saskia.schmidt@bvmw.de::bfbdca6f-9464-48fc-a9ef-f4f1b4bcd533" providerId="AD" clId="Web-{BA2B243B-E76E-BFAF-62ED-104AD88EDB70}" dt="2023-09-01T11:15:13.700" v="163"/>
          <ac:spMkLst>
            <pc:docMk/>
            <pc:sldMk cId="2379124" sldId="412"/>
            <ac:spMk id="2" creationId="{34A1EF20-938F-434B-9EDA-00FAF4D7F48C}"/>
          </ac:spMkLst>
        </pc:spChg>
        <pc:spChg chg="del">
          <ac:chgData name="Saskia Schmidt" userId="S::saskia.schmidt@bvmw.de::bfbdca6f-9464-48fc-a9ef-f4f1b4bcd533" providerId="AD" clId="Web-{BA2B243B-E76E-BFAF-62ED-104AD88EDB70}" dt="2023-09-01T11:15:10.075" v="161"/>
          <ac:spMkLst>
            <pc:docMk/>
            <pc:sldMk cId="2379124" sldId="412"/>
            <ac:spMk id="6" creationId="{5CDFC2FF-EDB8-F74C-9631-956FA1AE9667}"/>
          </ac:spMkLst>
        </pc:spChg>
        <pc:spChg chg="add del mod">
          <ac:chgData name="Saskia Schmidt" userId="S::saskia.schmidt@bvmw.de::bfbdca6f-9464-48fc-a9ef-f4f1b4bcd533" providerId="AD" clId="Web-{BA2B243B-E76E-BFAF-62ED-104AD88EDB70}" dt="2023-09-01T11:15:12.903" v="162"/>
          <ac:spMkLst>
            <pc:docMk/>
            <pc:sldMk cId="2379124" sldId="412"/>
            <ac:spMk id="7" creationId="{42CD2B9F-3ECE-9FBC-5588-6CF8A20EDFEB}"/>
          </ac:spMkLst>
        </pc:spChg>
        <pc:spChg chg="mod">
          <ac:chgData name="Saskia Schmidt" userId="S::saskia.schmidt@bvmw.de::bfbdca6f-9464-48fc-a9ef-f4f1b4bcd533" providerId="AD" clId="Web-{BA2B243B-E76E-BFAF-62ED-104AD88EDB70}" dt="2023-09-01T11:28:48.887" v="295" actId="20577"/>
          <ac:spMkLst>
            <pc:docMk/>
            <pc:sldMk cId="2379124" sldId="412"/>
            <ac:spMk id="36" creationId="{82E5F354-DCC0-9951-7E38-EC8ABFC9CB2D}"/>
          </ac:spMkLst>
        </pc:spChg>
        <pc:spChg chg="mod">
          <ac:chgData name="Saskia Schmidt" userId="S::saskia.schmidt@bvmw.de::bfbdca6f-9464-48fc-a9ef-f4f1b4bcd533" providerId="AD" clId="Web-{BA2B243B-E76E-BFAF-62ED-104AD88EDB70}" dt="2023-09-01T11:29:40.045" v="307" actId="1076"/>
          <ac:spMkLst>
            <pc:docMk/>
            <pc:sldMk cId="2379124" sldId="412"/>
            <ac:spMk id="38" creationId="{F3649FBB-28F1-74C5-925D-3D5AB3C8DC49}"/>
          </ac:spMkLst>
        </pc:spChg>
        <pc:spChg chg="mod">
          <ac:chgData name="Saskia Schmidt" userId="S::saskia.schmidt@bvmw.de::bfbdca6f-9464-48fc-a9ef-f4f1b4bcd533" providerId="AD" clId="Web-{BA2B243B-E76E-BFAF-62ED-104AD88EDB70}" dt="2023-09-01T11:29:50.749" v="308" actId="1076"/>
          <ac:spMkLst>
            <pc:docMk/>
            <pc:sldMk cId="2379124" sldId="412"/>
            <ac:spMk id="43" creationId="{82242212-1512-895C-17A3-802313439E19}"/>
          </ac:spMkLst>
        </pc:spChg>
        <pc:picChg chg="mod">
          <ac:chgData name="Saskia Schmidt" userId="S::saskia.schmidt@bvmw.de::bfbdca6f-9464-48fc-a9ef-f4f1b4bcd533" providerId="AD" clId="Web-{BA2B243B-E76E-BFAF-62ED-104AD88EDB70}" dt="2023-09-01T11:22:57.764" v="269"/>
          <ac:picMkLst>
            <pc:docMk/>
            <pc:sldMk cId="2379124" sldId="412"/>
            <ac:picMk id="10" creationId="{29DE36D1-2DE5-A4A1-EBAC-06DA0BF954FE}"/>
          </ac:picMkLst>
        </pc:picChg>
        <pc:picChg chg="mod modCrop">
          <ac:chgData name="Saskia Schmidt" userId="S::saskia.schmidt@bvmw.de::bfbdca6f-9464-48fc-a9ef-f4f1b4bcd533" providerId="AD" clId="Web-{BA2B243B-E76E-BFAF-62ED-104AD88EDB70}" dt="2023-09-01T11:29:34.920" v="306" actId="1076"/>
          <ac:picMkLst>
            <pc:docMk/>
            <pc:sldMk cId="2379124" sldId="412"/>
            <ac:picMk id="11" creationId="{1C63752D-5FED-74EF-E53D-31F8B9605A38}"/>
          </ac:picMkLst>
        </pc:picChg>
        <pc:picChg chg="mod">
          <ac:chgData name="Saskia Schmidt" userId="S::saskia.schmidt@bvmw.de::bfbdca6f-9464-48fc-a9ef-f4f1b4bcd533" providerId="AD" clId="Web-{BA2B243B-E76E-BFAF-62ED-104AD88EDB70}" dt="2023-09-01T11:25:50.177" v="274"/>
          <ac:picMkLst>
            <pc:docMk/>
            <pc:sldMk cId="2379124" sldId="412"/>
            <ac:picMk id="13" creationId="{53B479A6-9BB1-A835-D0E5-1C063EE7B108}"/>
          </ac:picMkLst>
        </pc:picChg>
      </pc:sldChg>
    </pc:docChg>
  </pc:docChgLst>
  <pc:docChgLst>
    <pc:chgData name="Saskia Schmidt" userId="S::saskia.schmidt@bvmw.de::bfbdca6f-9464-48fc-a9ef-f4f1b4bcd533" providerId="AD" clId="Web-{BDE352F4-6BC3-4FE4-AD1D-F4C49B2BB06C}"/>
    <pc:docChg chg="modSld">
      <pc:chgData name="Saskia Schmidt" userId="S::saskia.schmidt@bvmw.de::bfbdca6f-9464-48fc-a9ef-f4f1b4bcd533" providerId="AD" clId="Web-{BDE352F4-6BC3-4FE4-AD1D-F4C49B2BB06C}" dt="2023-11-17T14:16:43.868" v="34" actId="20577"/>
      <pc:docMkLst>
        <pc:docMk/>
      </pc:docMkLst>
      <pc:sldChg chg="modNotes">
        <pc:chgData name="Saskia Schmidt" userId="S::saskia.schmidt@bvmw.de::bfbdca6f-9464-48fc-a9ef-f4f1b4bcd533" providerId="AD" clId="Web-{BDE352F4-6BC3-4FE4-AD1D-F4C49B2BB06C}" dt="2023-11-17T14:14:43.163" v="25"/>
        <pc:sldMkLst>
          <pc:docMk/>
          <pc:sldMk cId="1692202864" sldId="414"/>
        </pc:sldMkLst>
      </pc:sldChg>
      <pc:sldChg chg="modNotes">
        <pc:chgData name="Saskia Schmidt" userId="S::saskia.schmidt@bvmw.de::bfbdca6f-9464-48fc-a9ef-f4f1b4bcd533" providerId="AD" clId="Web-{BDE352F4-6BC3-4FE4-AD1D-F4C49B2BB06C}" dt="2023-11-17T14:15:36.398" v="27"/>
        <pc:sldMkLst>
          <pc:docMk/>
          <pc:sldMk cId="1517714332" sldId="425"/>
        </pc:sldMkLst>
      </pc:sldChg>
      <pc:sldChg chg="modSp">
        <pc:chgData name="Saskia Schmidt" userId="S::saskia.schmidt@bvmw.de::bfbdca6f-9464-48fc-a9ef-f4f1b4bcd533" providerId="AD" clId="Web-{BDE352F4-6BC3-4FE4-AD1D-F4C49B2BB06C}" dt="2023-11-17T14:16:43.868" v="34" actId="20577"/>
        <pc:sldMkLst>
          <pc:docMk/>
          <pc:sldMk cId="2487142792" sldId="440"/>
        </pc:sldMkLst>
        <pc:spChg chg="mod">
          <ac:chgData name="Saskia Schmidt" userId="S::saskia.schmidt@bvmw.de::bfbdca6f-9464-48fc-a9ef-f4f1b4bcd533" providerId="AD" clId="Web-{BDE352F4-6BC3-4FE4-AD1D-F4C49B2BB06C}" dt="2023-11-17T14:16:43.868" v="34" actId="20577"/>
          <ac:spMkLst>
            <pc:docMk/>
            <pc:sldMk cId="2487142792" sldId="440"/>
            <ac:spMk id="2" creationId="{9666D938-979E-3D21-080D-DE23AF1E2E27}"/>
          </ac:spMkLst>
        </pc:spChg>
      </pc:sldChg>
      <pc:sldChg chg="modSp">
        <pc:chgData name="Saskia Schmidt" userId="S::saskia.schmidt@bvmw.de::bfbdca6f-9464-48fc-a9ef-f4f1b4bcd533" providerId="AD" clId="Web-{BDE352F4-6BC3-4FE4-AD1D-F4C49B2BB06C}" dt="2023-11-17T14:16:33.540" v="31" actId="20577"/>
        <pc:sldMkLst>
          <pc:docMk/>
          <pc:sldMk cId="3106391571" sldId="449"/>
        </pc:sldMkLst>
        <pc:spChg chg="mod">
          <ac:chgData name="Saskia Schmidt" userId="S::saskia.schmidt@bvmw.de::bfbdca6f-9464-48fc-a9ef-f4f1b4bcd533" providerId="AD" clId="Web-{BDE352F4-6BC3-4FE4-AD1D-F4C49B2BB06C}" dt="2023-11-17T14:16:33.540" v="31" actId="20577"/>
          <ac:spMkLst>
            <pc:docMk/>
            <pc:sldMk cId="3106391571" sldId="449"/>
            <ac:spMk id="2" creationId="{9666D938-979E-3D21-080D-DE23AF1E2E27}"/>
          </ac:spMkLst>
        </pc:spChg>
      </pc:sldChg>
    </pc:docChg>
  </pc:docChgLst>
  <pc:docChgLst>
    <pc:chgData name="Saskia Schmidt" userId="S::saskia.schmidt@bvmw.de::bfbdca6f-9464-48fc-a9ef-f4f1b4bcd533" providerId="AD" clId="Web-{1A026F38-3154-851A-9107-B58E91F2459E}"/>
    <pc:docChg chg="addSld delSld modSld modSection">
      <pc:chgData name="Saskia Schmidt" userId="S::saskia.schmidt@bvmw.de::bfbdca6f-9464-48fc-a9ef-f4f1b4bcd533" providerId="AD" clId="Web-{1A026F38-3154-851A-9107-B58E91F2459E}" dt="2023-09-01T06:48:10.739" v="117" actId="14100"/>
      <pc:docMkLst>
        <pc:docMk/>
      </pc:docMkLst>
      <pc:sldChg chg="modSp">
        <pc:chgData name="Saskia Schmidt" userId="S::saskia.schmidt@bvmw.de::bfbdca6f-9464-48fc-a9ef-f4f1b4bcd533" providerId="AD" clId="Web-{1A026F38-3154-851A-9107-B58E91F2459E}" dt="2023-09-01T06:48:10.739" v="117" actId="14100"/>
        <pc:sldMkLst>
          <pc:docMk/>
          <pc:sldMk cId="368417605" sldId="372"/>
        </pc:sldMkLst>
        <pc:spChg chg="mod ord">
          <ac:chgData name="Saskia Schmidt" userId="S::saskia.schmidt@bvmw.de::bfbdca6f-9464-48fc-a9ef-f4f1b4bcd533" providerId="AD" clId="Web-{1A026F38-3154-851A-9107-B58E91F2459E}" dt="2023-09-01T06:48:00.894" v="115" actId="1076"/>
          <ac:spMkLst>
            <pc:docMk/>
            <pc:sldMk cId="368417605" sldId="372"/>
            <ac:spMk id="7" creationId="{5C363310-E35C-819C-D575-F76DE8646EF4}"/>
          </ac:spMkLst>
        </pc:spChg>
        <pc:spChg chg="mod">
          <ac:chgData name="Saskia Schmidt" userId="S::saskia.schmidt@bvmw.de::bfbdca6f-9464-48fc-a9ef-f4f1b4bcd533" providerId="AD" clId="Web-{1A026F38-3154-851A-9107-B58E91F2459E}" dt="2023-09-01T06:48:10.739" v="117" actId="14100"/>
          <ac:spMkLst>
            <pc:docMk/>
            <pc:sldMk cId="368417605" sldId="372"/>
            <ac:spMk id="16" creationId="{9E9C4A13-FC61-43F2-8E8A-33DAC24AA7C6}"/>
          </ac:spMkLst>
        </pc:spChg>
        <pc:picChg chg="mod">
          <ac:chgData name="Saskia Schmidt" userId="S::saskia.schmidt@bvmw.de::bfbdca6f-9464-48fc-a9ef-f4f1b4bcd533" providerId="AD" clId="Web-{1A026F38-3154-851A-9107-B58E91F2459E}" dt="2023-09-01T06:47:35.706" v="103" actId="14100"/>
          <ac:picMkLst>
            <pc:docMk/>
            <pc:sldMk cId="368417605" sldId="372"/>
            <ac:picMk id="8" creationId="{9AB885D0-F804-6449-9A16-3F4B41B7BC1F}"/>
          </ac:picMkLst>
        </pc:picChg>
        <pc:picChg chg="mod">
          <ac:chgData name="Saskia Schmidt" userId="S::saskia.schmidt@bvmw.de::bfbdca6f-9464-48fc-a9ef-f4f1b4bcd533" providerId="AD" clId="Web-{1A026F38-3154-851A-9107-B58E91F2459E}" dt="2023-09-01T06:47:40.769" v="106" actId="1076"/>
          <ac:picMkLst>
            <pc:docMk/>
            <pc:sldMk cId="368417605" sldId="372"/>
            <ac:picMk id="11" creationId="{02E50424-4E1A-49C1-9399-D2C0683BD18A}"/>
          </ac:picMkLst>
        </pc:picChg>
      </pc:sldChg>
      <pc:sldChg chg="mod modShow modCm">
        <pc:chgData name="Saskia Schmidt" userId="S::saskia.schmidt@bvmw.de::bfbdca6f-9464-48fc-a9ef-f4f1b4bcd533" providerId="AD" clId="Web-{1A026F38-3154-851A-9107-B58E91F2459E}" dt="2023-09-01T06:42:18.818" v="11"/>
        <pc:sldMkLst>
          <pc:docMk/>
          <pc:sldMk cId="1747264164" sldId="399"/>
        </pc:sldMkLst>
      </pc:sldChg>
      <pc:sldChg chg="addSp delSp modSp add replId">
        <pc:chgData name="Saskia Schmidt" userId="S::saskia.schmidt@bvmw.de::bfbdca6f-9464-48fc-a9ef-f4f1b4bcd533" providerId="AD" clId="Web-{1A026F38-3154-851A-9107-B58E91F2459E}" dt="2023-09-01T06:41:08.846" v="9"/>
        <pc:sldMkLst>
          <pc:docMk/>
          <pc:sldMk cId="2765847701" sldId="409"/>
        </pc:sldMkLst>
        <pc:picChg chg="add mod">
          <ac:chgData name="Saskia Schmidt" userId="S::saskia.schmidt@bvmw.de::bfbdca6f-9464-48fc-a9ef-f4f1b4bcd533" providerId="AD" clId="Web-{1A026F38-3154-851A-9107-B58E91F2459E}" dt="2023-09-01T06:41:08.846" v="9"/>
          <ac:picMkLst>
            <pc:docMk/>
            <pc:sldMk cId="2765847701" sldId="409"/>
            <ac:picMk id="2" creationId="{8FB0145B-5C88-8C95-40B7-2DEEF58BE48C}"/>
          </ac:picMkLst>
        </pc:picChg>
        <pc:picChg chg="del">
          <ac:chgData name="Saskia Schmidt" userId="S::saskia.schmidt@bvmw.de::bfbdca6f-9464-48fc-a9ef-f4f1b4bcd533" providerId="AD" clId="Web-{1A026F38-3154-851A-9107-B58E91F2459E}" dt="2023-09-01T06:40:14.547" v="4"/>
          <ac:picMkLst>
            <pc:docMk/>
            <pc:sldMk cId="2765847701" sldId="409"/>
            <ac:picMk id="6" creationId="{004CD043-2114-E515-42D5-CB53F37F525F}"/>
          </ac:picMkLst>
        </pc:picChg>
        <pc:picChg chg="del">
          <ac:chgData name="Saskia Schmidt" userId="S::saskia.schmidt@bvmw.de::bfbdca6f-9464-48fc-a9ef-f4f1b4bcd533" providerId="AD" clId="Web-{1A026F38-3154-851A-9107-B58E91F2459E}" dt="2023-09-01T06:40:13.438" v="2"/>
          <ac:picMkLst>
            <pc:docMk/>
            <pc:sldMk cId="2765847701" sldId="409"/>
            <ac:picMk id="7" creationId="{7D0E79A4-4DC8-074E-7D8A-0BA595508255}"/>
          </ac:picMkLst>
        </pc:picChg>
        <pc:picChg chg="del">
          <ac:chgData name="Saskia Schmidt" userId="S::saskia.schmidt@bvmw.de::bfbdca6f-9464-48fc-a9ef-f4f1b4bcd533" providerId="AD" clId="Web-{1A026F38-3154-851A-9107-B58E91F2459E}" dt="2023-09-01T06:40:15.641" v="5"/>
          <ac:picMkLst>
            <pc:docMk/>
            <pc:sldMk cId="2765847701" sldId="409"/>
            <ac:picMk id="8" creationId="{3E85EE14-8D57-BCFB-AFDA-E841428B0B2C}"/>
          </ac:picMkLst>
        </pc:picChg>
        <pc:picChg chg="del">
          <ac:chgData name="Saskia Schmidt" userId="S::saskia.schmidt@bvmw.de::bfbdca6f-9464-48fc-a9ef-f4f1b4bcd533" providerId="AD" clId="Web-{1A026F38-3154-851A-9107-B58E91F2459E}" dt="2023-09-01T06:40:12.797" v="1"/>
          <ac:picMkLst>
            <pc:docMk/>
            <pc:sldMk cId="2765847701" sldId="409"/>
            <ac:picMk id="9" creationId="{9BCE650D-1B89-D522-8E1B-84631760CBCC}"/>
          </ac:picMkLst>
        </pc:picChg>
        <pc:picChg chg="del">
          <ac:chgData name="Saskia Schmidt" userId="S::saskia.schmidt@bvmw.de::bfbdca6f-9464-48fc-a9ef-f4f1b4bcd533" providerId="AD" clId="Web-{1A026F38-3154-851A-9107-B58E91F2459E}" dt="2023-09-01T06:40:13.969" v="3"/>
          <ac:picMkLst>
            <pc:docMk/>
            <pc:sldMk cId="2765847701" sldId="409"/>
            <ac:picMk id="10" creationId="{EC40D0B2-EB56-6304-00F2-5B7E05383959}"/>
          </ac:picMkLst>
        </pc:picChg>
        <pc:picChg chg="del">
          <ac:chgData name="Saskia Schmidt" userId="S::saskia.schmidt@bvmw.de::bfbdca6f-9464-48fc-a9ef-f4f1b4bcd533" providerId="AD" clId="Web-{1A026F38-3154-851A-9107-B58E91F2459E}" dt="2023-09-01T06:40:16.032" v="6"/>
          <ac:picMkLst>
            <pc:docMk/>
            <pc:sldMk cId="2765847701" sldId="409"/>
            <ac:picMk id="14" creationId="{B1688FBE-9B18-456D-A0C8-0078535F5670}"/>
          </ac:picMkLst>
        </pc:picChg>
      </pc:sldChg>
      <pc:sldChg chg="addSp delSp modSp add replId">
        <pc:chgData name="Saskia Schmidt" userId="S::saskia.schmidt@bvmw.de::bfbdca6f-9464-48fc-a9ef-f4f1b4bcd533" providerId="AD" clId="Web-{1A026F38-3154-851A-9107-B58E91F2459E}" dt="2023-09-01T06:47:20.721" v="101" actId="14100"/>
        <pc:sldMkLst>
          <pc:docMk/>
          <pc:sldMk cId="2951906377" sldId="410"/>
        </pc:sldMkLst>
        <pc:spChg chg="mod">
          <ac:chgData name="Saskia Schmidt" userId="S::saskia.schmidt@bvmw.de::bfbdca6f-9464-48fc-a9ef-f4f1b4bcd533" providerId="AD" clId="Web-{1A026F38-3154-851A-9107-B58E91F2459E}" dt="2023-09-01T06:43:01.351" v="30" actId="20577"/>
          <ac:spMkLst>
            <pc:docMk/>
            <pc:sldMk cId="2951906377" sldId="410"/>
            <ac:spMk id="2" creationId="{27F21EB1-8626-9A63-2220-C940C9066327}"/>
          </ac:spMkLst>
        </pc:spChg>
        <pc:spChg chg="add mod">
          <ac:chgData name="Saskia Schmidt" userId="S::saskia.schmidt@bvmw.de::bfbdca6f-9464-48fc-a9ef-f4f1b4bcd533" providerId="AD" clId="Web-{1A026F38-3154-851A-9107-B58E91F2459E}" dt="2023-09-01T06:43:56.181" v="92" actId="20577"/>
          <ac:spMkLst>
            <pc:docMk/>
            <pc:sldMk cId="2951906377" sldId="410"/>
            <ac:spMk id="6" creationId="{AA99F0B5-EED1-6F52-8E39-03BFF2A1E1D9}"/>
          </ac:spMkLst>
        </pc:spChg>
        <pc:spChg chg="del">
          <ac:chgData name="Saskia Schmidt" userId="S::saskia.schmidt@bvmw.de::bfbdca6f-9464-48fc-a9ef-f4f1b4bcd533" providerId="AD" clId="Web-{1A026F38-3154-851A-9107-B58E91F2459E}" dt="2023-09-01T06:44:06.025" v="95"/>
          <ac:spMkLst>
            <pc:docMk/>
            <pc:sldMk cId="2951906377" sldId="410"/>
            <ac:spMk id="7" creationId="{5C363310-E35C-819C-D575-F76DE8646EF4}"/>
          </ac:spMkLst>
        </pc:spChg>
        <pc:spChg chg="mod">
          <ac:chgData name="Saskia Schmidt" userId="S::saskia.schmidt@bvmw.de::bfbdca6f-9464-48fc-a9ef-f4f1b4bcd533" providerId="AD" clId="Web-{1A026F38-3154-851A-9107-B58E91F2459E}" dt="2023-09-01T06:47:20.721" v="101" actId="14100"/>
          <ac:spMkLst>
            <pc:docMk/>
            <pc:sldMk cId="2951906377" sldId="410"/>
            <ac:spMk id="14" creationId="{571937B3-57A6-49D6-9F7E-295B491D8FF6}"/>
          </ac:spMkLst>
        </pc:spChg>
        <pc:spChg chg="del">
          <ac:chgData name="Saskia Schmidt" userId="S::saskia.schmidt@bvmw.de::bfbdca6f-9464-48fc-a9ef-f4f1b4bcd533" providerId="AD" clId="Web-{1A026F38-3154-851A-9107-B58E91F2459E}" dt="2023-09-01T06:43:05.773" v="31"/>
          <ac:spMkLst>
            <pc:docMk/>
            <pc:sldMk cId="2951906377" sldId="410"/>
            <ac:spMk id="15" creationId="{F4A6295D-41B7-4168-BF56-7295872FE4C7}"/>
          </ac:spMkLst>
        </pc:spChg>
        <pc:spChg chg="del">
          <ac:chgData name="Saskia Schmidt" userId="S::saskia.schmidt@bvmw.de::bfbdca6f-9464-48fc-a9ef-f4f1b4bcd533" providerId="AD" clId="Web-{1A026F38-3154-851A-9107-B58E91F2459E}" dt="2023-09-01T06:44:04.760" v="94"/>
          <ac:spMkLst>
            <pc:docMk/>
            <pc:sldMk cId="2951906377" sldId="410"/>
            <ac:spMk id="16" creationId="{9E9C4A13-FC61-43F2-8E8A-33DAC24AA7C6}"/>
          </ac:spMkLst>
        </pc:spChg>
        <pc:picChg chg="del">
          <ac:chgData name="Saskia Schmidt" userId="S::saskia.schmidt@bvmw.de::bfbdca6f-9464-48fc-a9ef-f4f1b4bcd533" providerId="AD" clId="Web-{1A026F38-3154-851A-9107-B58E91F2459E}" dt="2023-09-01T06:47:01.892" v="97"/>
          <ac:picMkLst>
            <pc:docMk/>
            <pc:sldMk cId="2951906377" sldId="410"/>
            <ac:picMk id="8" creationId="{9AB885D0-F804-6449-9A16-3F4B41B7BC1F}"/>
          </ac:picMkLst>
        </pc:picChg>
        <pc:picChg chg="add mod">
          <ac:chgData name="Saskia Schmidt" userId="S::saskia.schmidt@bvmw.de::bfbdca6f-9464-48fc-a9ef-f4f1b4bcd533" providerId="AD" clId="Web-{1A026F38-3154-851A-9107-B58E91F2459E}" dt="2023-09-01T06:47:07.767" v="99" actId="1076"/>
          <ac:picMkLst>
            <pc:docMk/>
            <pc:sldMk cId="2951906377" sldId="410"/>
            <ac:picMk id="9" creationId="{802E050D-69DE-FDC1-6451-05DE0AD48EE6}"/>
          </ac:picMkLst>
        </pc:picChg>
        <pc:picChg chg="mod">
          <ac:chgData name="Saskia Schmidt" userId="S::saskia.schmidt@bvmw.de::bfbdca6f-9464-48fc-a9ef-f4f1b4bcd533" providerId="AD" clId="Web-{1A026F38-3154-851A-9107-B58E91F2459E}" dt="2023-09-01T06:47:11.986" v="100" actId="1076"/>
          <ac:picMkLst>
            <pc:docMk/>
            <pc:sldMk cId="2951906377" sldId="410"/>
            <ac:picMk id="11" creationId="{02E50424-4E1A-49C1-9399-D2C0683BD18A}"/>
          </ac:picMkLst>
        </pc:picChg>
      </pc:sldChg>
      <pc:sldChg chg="add del replId">
        <pc:chgData name="Saskia Schmidt" userId="S::saskia.schmidt@bvmw.de::bfbdca6f-9464-48fc-a9ef-f4f1b4bcd533" providerId="AD" clId="Web-{1A026F38-3154-851A-9107-B58E91F2459E}" dt="2023-09-01T06:43:35.430" v="67"/>
        <pc:sldMkLst>
          <pc:docMk/>
          <pc:sldMk cId="2338571936" sldId="411"/>
        </pc:sldMkLst>
      </pc:sldChg>
    </pc:docChg>
  </pc:docChgLst>
  <pc:docChgLst>
    <pc:chgData name="Joanna-Luisa Giese" userId="S::joanna.giese@bvmw.de::824fd0a8-8577-46fb-83a4-3396b18aa040" providerId="AD" clId="Web-{86839B34-F659-6BCE-545F-083FE4ADA3C3}"/>
    <pc:docChg chg="mod addSld delSld modSld sldOrd modSection">
      <pc:chgData name="Joanna-Luisa Giese" userId="S::joanna.giese@bvmw.de::824fd0a8-8577-46fb-83a4-3396b18aa040" providerId="AD" clId="Web-{86839B34-F659-6BCE-545F-083FE4ADA3C3}" dt="2023-08-22T12:22:42.808" v="835"/>
      <pc:docMkLst>
        <pc:docMk/>
      </pc:docMkLst>
      <pc:sldChg chg="delSp modSp mod ord modShow">
        <pc:chgData name="Joanna-Luisa Giese" userId="S::joanna.giese@bvmw.de::824fd0a8-8577-46fb-83a4-3396b18aa040" providerId="AD" clId="Web-{86839B34-F659-6BCE-545F-083FE4ADA3C3}" dt="2023-08-22T09:27:02.676" v="596"/>
        <pc:sldMkLst>
          <pc:docMk/>
          <pc:sldMk cId="1140479606" sldId="353"/>
        </pc:sldMkLst>
        <pc:spChg chg="mod">
          <ac:chgData name="Joanna-Luisa Giese" userId="S::joanna.giese@bvmw.de::824fd0a8-8577-46fb-83a4-3396b18aa040" providerId="AD" clId="Web-{86839B34-F659-6BCE-545F-083FE4ADA3C3}" dt="2023-08-22T09:21:40.183" v="590" actId="20577"/>
          <ac:spMkLst>
            <pc:docMk/>
            <pc:sldMk cId="1140479606" sldId="353"/>
            <ac:spMk id="6" creationId="{969E72A6-B9DF-0148-956E-5E63F1499D74}"/>
          </ac:spMkLst>
        </pc:spChg>
        <pc:spChg chg="del">
          <ac:chgData name="Joanna-Luisa Giese" userId="S::joanna.giese@bvmw.de::824fd0a8-8577-46fb-83a4-3396b18aa040" providerId="AD" clId="Web-{86839B34-F659-6BCE-545F-083FE4ADA3C3}" dt="2023-08-22T09:27:02.676" v="596"/>
          <ac:spMkLst>
            <pc:docMk/>
            <pc:sldMk cId="1140479606" sldId="353"/>
            <ac:spMk id="7" creationId="{9FC69D19-4CDA-F54E-9BB4-65D0CF37C2EB}"/>
          </ac:spMkLst>
        </pc:spChg>
        <pc:spChg chg="mod">
          <ac:chgData name="Joanna-Luisa Giese" userId="S::joanna.giese@bvmw.de::824fd0a8-8577-46fb-83a4-3396b18aa040" providerId="AD" clId="Web-{86839B34-F659-6BCE-545F-083FE4ADA3C3}" dt="2023-08-22T09:23:16.811" v="595" actId="20577"/>
          <ac:spMkLst>
            <pc:docMk/>
            <pc:sldMk cId="1140479606" sldId="353"/>
            <ac:spMk id="8" creationId="{32903F0A-85B7-644F-AE59-ABA74188B984}"/>
          </ac:spMkLst>
        </pc:spChg>
        <pc:spChg chg="mod">
          <ac:chgData name="Joanna-Luisa Giese" userId="S::joanna.giese@bvmw.de::824fd0a8-8577-46fb-83a4-3396b18aa040" providerId="AD" clId="Web-{86839B34-F659-6BCE-545F-083FE4ADA3C3}" dt="2023-08-22T09:22:58.044" v="592" actId="20577"/>
          <ac:spMkLst>
            <pc:docMk/>
            <pc:sldMk cId="1140479606" sldId="353"/>
            <ac:spMk id="9" creationId="{439FD7CD-05DA-6248-ABDB-F9CCFF1C52B2}"/>
          </ac:spMkLst>
        </pc:spChg>
        <pc:spChg chg="mod">
          <ac:chgData name="Joanna-Luisa Giese" userId="S::joanna.giese@bvmw.de::824fd0a8-8577-46fb-83a4-3396b18aa040" providerId="AD" clId="Web-{86839B34-F659-6BCE-545F-083FE4ADA3C3}" dt="2023-08-22T09:23:08.826" v="594" actId="14100"/>
          <ac:spMkLst>
            <pc:docMk/>
            <pc:sldMk cId="1140479606" sldId="353"/>
            <ac:spMk id="10" creationId="{36429D0D-4448-1D4F-A2F8-4601D653D5E5}"/>
          </ac:spMkLst>
        </pc:spChg>
      </pc:sldChg>
      <pc:sldChg chg="addCm">
        <pc:chgData name="Joanna-Luisa Giese" userId="S::joanna.giese@bvmw.de::824fd0a8-8577-46fb-83a4-3396b18aa040" providerId="AD" clId="Web-{86839B34-F659-6BCE-545F-083FE4ADA3C3}" dt="2023-08-22T09:29:15.851" v="597"/>
        <pc:sldMkLst>
          <pc:docMk/>
          <pc:sldMk cId="494894500" sldId="361"/>
        </pc:sldMkLst>
      </pc:sldChg>
      <pc:sldChg chg="modSp modNotes">
        <pc:chgData name="Joanna-Luisa Giese" userId="S::joanna.giese@bvmw.de::824fd0a8-8577-46fb-83a4-3396b18aa040" providerId="AD" clId="Web-{86839B34-F659-6BCE-545F-083FE4ADA3C3}" dt="2023-08-22T09:20:47.228" v="587"/>
        <pc:sldMkLst>
          <pc:docMk/>
          <pc:sldMk cId="3029937327" sldId="369"/>
        </pc:sldMkLst>
        <pc:spChg chg="mod">
          <ac:chgData name="Joanna-Luisa Giese" userId="S::joanna.giese@bvmw.de::824fd0a8-8577-46fb-83a4-3396b18aa040" providerId="AD" clId="Web-{86839B34-F659-6BCE-545F-083FE4ADA3C3}" dt="2023-08-22T08:23:10.390" v="66" actId="20577"/>
          <ac:spMkLst>
            <pc:docMk/>
            <pc:sldMk cId="3029937327" sldId="369"/>
            <ac:spMk id="12" creationId="{70B85BEF-DBC2-D1E4-7BAA-206AFFE29394}"/>
          </ac:spMkLst>
        </pc:spChg>
      </pc:sldChg>
      <pc:sldChg chg="new del">
        <pc:chgData name="Joanna-Luisa Giese" userId="S::joanna.giese@bvmw.de::824fd0a8-8577-46fb-83a4-3396b18aa040" providerId="AD" clId="Web-{86839B34-F659-6BCE-545F-083FE4ADA3C3}" dt="2023-08-22T07:56:52.167" v="1"/>
        <pc:sldMkLst>
          <pc:docMk/>
          <pc:sldMk cId="228981254" sldId="370"/>
        </pc:sldMkLst>
      </pc:sldChg>
      <pc:sldChg chg="delSp modSp add replId addAnim delAnim modAnim addCm modCm modNotes">
        <pc:chgData name="Joanna-Luisa Giese" userId="S::joanna.giese@bvmw.de::824fd0a8-8577-46fb-83a4-3396b18aa040" providerId="AD" clId="Web-{86839B34-F659-6BCE-545F-083FE4ADA3C3}" dt="2023-08-22T09:20:08.196" v="574"/>
        <pc:sldMkLst>
          <pc:docMk/>
          <pc:sldMk cId="2904912109" sldId="370"/>
        </pc:sldMkLst>
        <pc:spChg chg="mod">
          <ac:chgData name="Joanna-Luisa Giese" userId="S::joanna.giese@bvmw.de::824fd0a8-8577-46fb-83a4-3396b18aa040" providerId="AD" clId="Web-{86839B34-F659-6BCE-545F-083FE4ADA3C3}" dt="2023-08-22T08:05:05.563" v="29" actId="20577"/>
          <ac:spMkLst>
            <pc:docMk/>
            <pc:sldMk cId="2904912109" sldId="370"/>
            <ac:spMk id="6" creationId="{5CDFC2FF-EDB8-F74C-9631-956FA1AE9667}"/>
          </ac:spMkLst>
        </pc:spChg>
        <pc:spChg chg="mod">
          <ac:chgData name="Joanna-Luisa Giese" userId="S::joanna.giese@bvmw.de::824fd0a8-8577-46fb-83a4-3396b18aa040" providerId="AD" clId="Web-{86839B34-F659-6BCE-545F-083FE4ADA3C3}" dt="2023-08-22T08:12:12.253" v="43" actId="20577"/>
          <ac:spMkLst>
            <pc:docMk/>
            <pc:sldMk cId="2904912109" sldId="370"/>
            <ac:spMk id="12" creationId="{70B85BEF-DBC2-D1E4-7BAA-206AFFE29394}"/>
          </ac:spMkLst>
        </pc:spChg>
        <pc:picChg chg="del">
          <ac:chgData name="Joanna-Luisa Giese" userId="S::joanna.giese@bvmw.de::824fd0a8-8577-46fb-83a4-3396b18aa040" providerId="AD" clId="Web-{86839B34-F659-6BCE-545F-083FE4ADA3C3}" dt="2023-08-22T08:03:08.870" v="8"/>
          <ac:picMkLst>
            <pc:docMk/>
            <pc:sldMk cId="2904912109" sldId="370"/>
            <ac:picMk id="11" creationId="{D2DD30C7-35AB-1329-BDD8-4034AB83993C}"/>
          </ac:picMkLst>
        </pc:picChg>
        <pc:picChg chg="mod">
          <ac:chgData name="Joanna-Luisa Giese" userId="S::joanna.giese@bvmw.de::824fd0a8-8577-46fb-83a4-3396b18aa040" providerId="AD" clId="Web-{86839B34-F659-6BCE-545F-083FE4ADA3C3}" dt="2023-08-22T08:48:12.099" v="96" actId="1076"/>
          <ac:picMkLst>
            <pc:docMk/>
            <pc:sldMk cId="2904912109" sldId="370"/>
            <ac:picMk id="13" creationId="{5AB80E0D-222C-A602-BF10-BC45A0A86514}"/>
          </ac:picMkLst>
        </pc:picChg>
        <pc:picChg chg="del">
          <ac:chgData name="Joanna-Luisa Giese" userId="S::joanna.giese@bvmw.de::824fd0a8-8577-46fb-83a4-3396b18aa040" providerId="AD" clId="Web-{86839B34-F659-6BCE-545F-083FE4ADA3C3}" dt="2023-08-22T08:03:07.042" v="6"/>
          <ac:picMkLst>
            <pc:docMk/>
            <pc:sldMk cId="2904912109" sldId="370"/>
            <ac:picMk id="14" creationId="{595ED532-A1DD-5A59-84F2-92365B56C201}"/>
          </ac:picMkLst>
        </pc:picChg>
        <pc:picChg chg="del">
          <ac:chgData name="Joanna-Luisa Giese" userId="S::joanna.giese@bvmw.de::824fd0a8-8577-46fb-83a4-3396b18aa040" providerId="AD" clId="Web-{86839B34-F659-6BCE-545F-083FE4ADA3C3}" dt="2023-08-22T08:03:07.698" v="7"/>
          <ac:picMkLst>
            <pc:docMk/>
            <pc:sldMk cId="2904912109" sldId="370"/>
            <ac:picMk id="15" creationId="{84EC2050-3C16-4CF4-3D73-00FCD7E7BA31}"/>
          </ac:picMkLst>
        </pc:picChg>
      </pc:sldChg>
      <pc:sldChg chg="addSp delSp modSp add mod ord replId modShow addCm modCm">
        <pc:chgData name="Joanna-Luisa Giese" userId="S::joanna.giese@bvmw.de::824fd0a8-8577-46fb-83a4-3396b18aa040" providerId="AD" clId="Web-{86839B34-F659-6BCE-545F-083FE4ADA3C3}" dt="2023-08-22T09:30:25.525" v="604"/>
        <pc:sldMkLst>
          <pc:docMk/>
          <pc:sldMk cId="2702846963" sldId="371"/>
        </pc:sldMkLst>
        <pc:spChg chg="add mod">
          <ac:chgData name="Joanna-Luisa Giese" userId="S::joanna.giese@bvmw.de::824fd0a8-8577-46fb-83a4-3396b18aa040" providerId="AD" clId="Web-{86839B34-F659-6BCE-545F-083FE4ADA3C3}" dt="2023-08-22T09:03:23.717" v="202" actId="1076"/>
          <ac:spMkLst>
            <pc:docMk/>
            <pc:sldMk cId="2702846963" sldId="371"/>
            <ac:spMk id="3" creationId="{0D3F7755-D04C-B83C-0C55-FCE53DD2E3BB}"/>
          </ac:spMkLst>
        </pc:spChg>
        <pc:spChg chg="add del mod">
          <ac:chgData name="Joanna-Luisa Giese" userId="S::joanna.giese@bvmw.de::824fd0a8-8577-46fb-83a4-3396b18aa040" providerId="AD" clId="Web-{86839B34-F659-6BCE-545F-083FE4ADA3C3}" dt="2023-08-22T09:00:59.354" v="172"/>
          <ac:spMkLst>
            <pc:docMk/>
            <pc:sldMk cId="2702846963" sldId="371"/>
            <ac:spMk id="4" creationId="{7ED9ABBB-9499-57C3-6132-F52A38D811D4}"/>
          </ac:spMkLst>
        </pc:spChg>
        <pc:spChg chg="del mod">
          <ac:chgData name="Joanna-Luisa Giese" userId="S::joanna.giese@bvmw.de::824fd0a8-8577-46fb-83a4-3396b18aa040" providerId="AD" clId="Web-{86839B34-F659-6BCE-545F-083FE4ADA3C3}" dt="2023-08-22T09:16:47.363" v="513"/>
          <ac:spMkLst>
            <pc:docMk/>
            <pc:sldMk cId="2702846963" sldId="371"/>
            <ac:spMk id="11" creationId="{D99FCAC5-D75E-3B45-BBD7-D1596C859076}"/>
          </ac:spMkLst>
        </pc:spChg>
        <pc:spChg chg="del mod">
          <ac:chgData name="Joanna-Luisa Giese" userId="S::joanna.giese@bvmw.de::824fd0a8-8577-46fb-83a4-3396b18aa040" providerId="AD" clId="Web-{86839B34-F659-6BCE-545F-083FE4ADA3C3}" dt="2023-08-22T09:07:06.176" v="316"/>
          <ac:spMkLst>
            <pc:docMk/>
            <pc:sldMk cId="2702846963" sldId="371"/>
            <ac:spMk id="12" creationId="{F38068DD-7A90-3449-970B-6476358B7F8A}"/>
          </ac:spMkLst>
        </pc:spChg>
        <pc:spChg chg="mod">
          <ac:chgData name="Joanna-Luisa Giese" userId="S::joanna.giese@bvmw.de::824fd0a8-8577-46fb-83a4-3396b18aa040" providerId="AD" clId="Web-{86839B34-F659-6BCE-545F-083FE4ADA3C3}" dt="2023-08-22T08:59:37.226" v="161" actId="1076"/>
          <ac:spMkLst>
            <pc:docMk/>
            <pc:sldMk cId="2702846963" sldId="371"/>
            <ac:spMk id="13" creationId="{0E6A0743-1C6F-3046-9689-EF6B11FCD5DA}"/>
          </ac:spMkLst>
        </pc:spChg>
        <pc:spChg chg="mod">
          <ac:chgData name="Joanna-Luisa Giese" userId="S::joanna.giese@bvmw.de::824fd0a8-8577-46fb-83a4-3396b18aa040" providerId="AD" clId="Web-{86839B34-F659-6BCE-545F-083FE4ADA3C3}" dt="2023-08-22T09:10:12.931" v="365" actId="20577"/>
          <ac:spMkLst>
            <pc:docMk/>
            <pc:sldMk cId="2702846963" sldId="371"/>
            <ac:spMk id="14" creationId="{053D33F0-504E-294F-BD48-EE8627CBCBF1}"/>
          </ac:spMkLst>
        </pc:spChg>
        <pc:spChg chg="del mod">
          <ac:chgData name="Joanna-Luisa Giese" userId="S::joanna.giese@bvmw.de::824fd0a8-8577-46fb-83a4-3396b18aa040" providerId="AD" clId="Web-{86839B34-F659-6BCE-545F-083FE4ADA3C3}" dt="2023-08-22T09:00:55.588" v="168"/>
          <ac:spMkLst>
            <pc:docMk/>
            <pc:sldMk cId="2702846963" sldId="371"/>
            <ac:spMk id="15" creationId="{5F1613ED-5295-C647-81BE-20A6655AE115}"/>
          </ac:spMkLst>
        </pc:spChg>
        <pc:spChg chg="mod">
          <ac:chgData name="Joanna-Luisa Giese" userId="S::joanna.giese@bvmw.de::824fd0a8-8577-46fb-83a4-3396b18aa040" providerId="AD" clId="Web-{86839B34-F659-6BCE-545F-083FE4ADA3C3}" dt="2023-08-22T09:29:53.774" v="598" actId="14100"/>
          <ac:spMkLst>
            <pc:docMk/>
            <pc:sldMk cId="2702846963" sldId="371"/>
            <ac:spMk id="16" creationId="{0217988B-6FD8-6D40-A190-67FC95B35E96}"/>
          </ac:spMkLst>
        </pc:spChg>
        <pc:spChg chg="mod">
          <ac:chgData name="Joanna-Luisa Giese" userId="S::joanna.giese@bvmw.de::824fd0a8-8577-46fb-83a4-3396b18aa040" providerId="AD" clId="Web-{86839B34-F659-6BCE-545F-083FE4ADA3C3}" dt="2023-08-22T09:02:50.919" v="201" actId="1076"/>
          <ac:spMkLst>
            <pc:docMk/>
            <pc:sldMk cId="2702846963" sldId="371"/>
            <ac:spMk id="17" creationId="{EC406ED6-D562-3D4F-834F-AE28442D888B}"/>
          </ac:spMkLst>
        </pc:spChg>
        <pc:spChg chg="mod">
          <ac:chgData name="Joanna-Luisa Giese" userId="S::joanna.giese@bvmw.de::824fd0a8-8577-46fb-83a4-3396b18aa040" providerId="AD" clId="Web-{86839B34-F659-6BCE-545F-083FE4ADA3C3}" dt="2023-08-22T09:30:15.993" v="603" actId="14100"/>
          <ac:spMkLst>
            <pc:docMk/>
            <pc:sldMk cId="2702846963" sldId="371"/>
            <ac:spMk id="18" creationId="{4F51C9EF-DA67-EA4C-B283-8B2123A19E92}"/>
          </ac:spMkLst>
        </pc:spChg>
        <pc:spChg chg="add del mod">
          <ac:chgData name="Joanna-Luisa Giese" userId="S::joanna.giese@bvmw.de::824fd0a8-8577-46fb-83a4-3396b18aa040" providerId="AD" clId="Web-{86839B34-F659-6BCE-545F-083FE4ADA3C3}" dt="2023-08-22T09:30:25.525" v="604"/>
          <ac:spMkLst>
            <pc:docMk/>
            <pc:sldMk cId="2702846963" sldId="371"/>
            <ac:spMk id="22" creationId="{4392F9AD-A253-B05D-69BD-E80E9D583B07}"/>
          </ac:spMkLst>
        </pc:spChg>
        <pc:picChg chg="mod">
          <ac:chgData name="Joanna-Luisa Giese" userId="S::joanna.giese@bvmw.de::824fd0a8-8577-46fb-83a4-3396b18aa040" providerId="AD" clId="Web-{86839B34-F659-6BCE-545F-083FE4ADA3C3}" dt="2023-08-22T08:59:41.914" v="162" actId="1076"/>
          <ac:picMkLst>
            <pc:docMk/>
            <pc:sldMk cId="2702846963" sldId="371"/>
            <ac:picMk id="19" creationId="{EECD089D-902E-1E47-B963-B1D8B78E0F41}"/>
          </ac:picMkLst>
        </pc:picChg>
        <pc:picChg chg="mod">
          <ac:chgData name="Joanna-Luisa Giese" userId="S::joanna.giese@bvmw.de::824fd0a8-8577-46fb-83a4-3396b18aa040" providerId="AD" clId="Web-{86839B34-F659-6BCE-545F-083FE4ADA3C3}" dt="2023-08-22T08:59:48.649" v="164" actId="1076"/>
          <ac:picMkLst>
            <pc:docMk/>
            <pc:sldMk cId="2702846963" sldId="371"/>
            <ac:picMk id="20" creationId="{A12AF2B6-43C4-DA4E-8DEA-DCC2659A89F2}"/>
          </ac:picMkLst>
        </pc:picChg>
        <pc:picChg chg="mod">
          <ac:chgData name="Joanna-Luisa Giese" userId="S::joanna.giese@bvmw.de::824fd0a8-8577-46fb-83a4-3396b18aa040" providerId="AD" clId="Web-{86839B34-F659-6BCE-545F-083FE4ADA3C3}" dt="2023-08-22T08:59:45.399" v="163" actId="1076"/>
          <ac:picMkLst>
            <pc:docMk/>
            <pc:sldMk cId="2702846963" sldId="371"/>
            <ac:picMk id="21" creationId="{18101E49-D385-1848-AC13-4B88C1151A67}"/>
          </ac:picMkLst>
        </pc:picChg>
      </pc:sldChg>
      <pc:sldChg chg="addSp delSp modSp add replId addCm modNotes">
        <pc:chgData name="Joanna-Luisa Giese" userId="S::joanna.giese@bvmw.de::824fd0a8-8577-46fb-83a4-3396b18aa040" providerId="AD" clId="Web-{86839B34-F659-6BCE-545F-083FE4ADA3C3}" dt="2023-08-22T11:53:25.007" v="757"/>
        <pc:sldMkLst>
          <pc:docMk/>
          <pc:sldMk cId="3522204591" sldId="373"/>
        </pc:sldMkLst>
        <pc:spChg chg="mod">
          <ac:chgData name="Joanna-Luisa Giese" userId="S::joanna.giese@bvmw.de::824fd0a8-8577-46fb-83a4-3396b18aa040" providerId="AD" clId="Web-{86839B34-F659-6BCE-545F-083FE4ADA3C3}" dt="2023-08-22T11:38:58.880" v="740" actId="20577"/>
          <ac:spMkLst>
            <pc:docMk/>
            <pc:sldMk cId="3522204591" sldId="373"/>
            <ac:spMk id="3" creationId="{A2638759-E231-3842-AB2E-88010938AAD2}"/>
          </ac:spMkLst>
        </pc:spChg>
        <pc:spChg chg="add del mod">
          <ac:chgData name="Joanna-Luisa Giese" userId="S::joanna.giese@bvmw.de::824fd0a8-8577-46fb-83a4-3396b18aa040" providerId="AD" clId="Web-{86839B34-F659-6BCE-545F-083FE4ADA3C3}" dt="2023-08-22T11:35:00.534" v="627"/>
          <ac:spMkLst>
            <pc:docMk/>
            <pc:sldMk cId="3522204591" sldId="373"/>
            <ac:spMk id="4" creationId="{2B9A8795-8D13-8F84-997A-FE44E130A22B}"/>
          </ac:spMkLst>
        </pc:spChg>
        <pc:spChg chg="mod">
          <ac:chgData name="Joanna-Luisa Giese" userId="S::joanna.giese@bvmw.de::824fd0a8-8577-46fb-83a4-3396b18aa040" providerId="AD" clId="Web-{86839B34-F659-6BCE-545F-083FE4ADA3C3}" dt="2023-08-22T11:35:08.863" v="629" actId="20577"/>
          <ac:spMkLst>
            <pc:docMk/>
            <pc:sldMk cId="3522204591" sldId="373"/>
            <ac:spMk id="7" creationId="{BA408BC3-24EC-E742-94A5-CFAB53ABE262}"/>
          </ac:spMkLst>
        </pc:spChg>
        <pc:picChg chg="add mod ord">
          <ac:chgData name="Joanna-Luisa Giese" userId="S::joanna.giese@bvmw.de::824fd0a8-8577-46fb-83a4-3396b18aa040" providerId="AD" clId="Web-{86839B34-F659-6BCE-545F-083FE4ADA3C3}" dt="2023-08-22T11:38:59.740" v="741" actId="1076"/>
          <ac:picMkLst>
            <pc:docMk/>
            <pc:sldMk cId="3522204591" sldId="373"/>
            <ac:picMk id="8" creationId="{E4BE71B4-D7EF-D21D-5EB7-AB0310B514F8}"/>
          </ac:picMkLst>
        </pc:picChg>
        <pc:picChg chg="del">
          <ac:chgData name="Joanna-Luisa Giese" userId="S::joanna.giese@bvmw.de::824fd0a8-8577-46fb-83a4-3396b18aa040" providerId="AD" clId="Web-{86839B34-F659-6BCE-545F-083FE4ADA3C3}" dt="2023-08-22T11:34:27.345" v="626"/>
          <ac:picMkLst>
            <pc:docMk/>
            <pc:sldMk cId="3522204591" sldId="373"/>
            <ac:picMk id="13" creationId="{7A61C7F4-D054-20A5-B706-BC93A7FB5747}"/>
          </ac:picMkLst>
        </pc:picChg>
      </pc:sldChg>
      <pc:sldChg chg="addSp delSp modSp add mod replId modClrScheme chgLayout modNotes">
        <pc:chgData name="Joanna-Luisa Giese" userId="S::joanna.giese@bvmw.de::824fd0a8-8577-46fb-83a4-3396b18aa040" providerId="AD" clId="Web-{86839B34-F659-6BCE-545F-083FE4ADA3C3}" dt="2023-08-22T12:22:42.808" v="835"/>
        <pc:sldMkLst>
          <pc:docMk/>
          <pc:sldMk cId="49576519" sldId="377"/>
        </pc:sldMkLst>
        <pc:spChg chg="del mod ord">
          <ac:chgData name="Joanna-Luisa Giese" userId="S::joanna.giese@bvmw.de::824fd0a8-8577-46fb-83a4-3396b18aa040" providerId="AD" clId="Web-{86839B34-F659-6BCE-545F-083FE4ADA3C3}" dt="2023-08-22T12:20:00.140" v="795"/>
          <ac:spMkLst>
            <pc:docMk/>
            <pc:sldMk cId="49576519" sldId="377"/>
            <ac:spMk id="3" creationId="{A2638759-E231-3842-AB2E-88010938AAD2}"/>
          </ac:spMkLst>
        </pc:spChg>
        <pc:spChg chg="add del mod">
          <ac:chgData name="Joanna-Luisa Giese" userId="S::joanna.giese@bvmw.de::824fd0a8-8577-46fb-83a4-3396b18aa040" providerId="AD" clId="Web-{86839B34-F659-6BCE-545F-083FE4ADA3C3}" dt="2023-08-22T12:17:25.785" v="767"/>
          <ac:spMkLst>
            <pc:docMk/>
            <pc:sldMk cId="49576519" sldId="377"/>
            <ac:spMk id="4" creationId="{4C22FF5B-6EF1-8C45-9386-99C1D263DC3B}"/>
          </ac:spMkLst>
        </pc:spChg>
        <pc:spChg chg="mod">
          <ac:chgData name="Joanna-Luisa Giese" userId="S::joanna.giese@bvmw.de::824fd0a8-8577-46fb-83a4-3396b18aa040" providerId="AD" clId="Web-{86839B34-F659-6BCE-545F-083FE4ADA3C3}" dt="2023-08-22T12:19:44.936" v="790"/>
          <ac:spMkLst>
            <pc:docMk/>
            <pc:sldMk cId="49576519" sldId="377"/>
            <ac:spMk id="5" creationId="{5F24B2A3-5FD5-834D-8DAD-420DFE1EC16D}"/>
          </ac:spMkLst>
        </pc:spChg>
        <pc:spChg chg="mod">
          <ac:chgData name="Joanna-Luisa Giese" userId="S::joanna.giese@bvmw.de::824fd0a8-8577-46fb-83a4-3396b18aa040" providerId="AD" clId="Web-{86839B34-F659-6BCE-545F-083FE4ADA3C3}" dt="2023-08-22T12:19:44.936" v="790"/>
          <ac:spMkLst>
            <pc:docMk/>
            <pc:sldMk cId="49576519" sldId="377"/>
            <ac:spMk id="6" creationId="{5C16DBA1-D1F9-7A49-83A6-1B056597C064}"/>
          </ac:spMkLst>
        </pc:spChg>
        <pc:spChg chg="mod">
          <ac:chgData name="Joanna-Luisa Giese" userId="S::joanna.giese@bvmw.de::824fd0a8-8577-46fb-83a4-3396b18aa040" providerId="AD" clId="Web-{86839B34-F659-6BCE-545F-083FE4ADA3C3}" dt="2023-08-22T12:22:30.901" v="825" actId="20577"/>
          <ac:spMkLst>
            <pc:docMk/>
            <pc:sldMk cId="49576519" sldId="377"/>
            <ac:spMk id="7" creationId="{BA408BC3-24EC-E742-94A5-CFAB53ABE262}"/>
          </ac:spMkLst>
        </pc:spChg>
        <pc:spChg chg="add del mod">
          <ac:chgData name="Joanna-Luisa Giese" userId="S::joanna.giese@bvmw.de::824fd0a8-8577-46fb-83a4-3396b18aa040" providerId="AD" clId="Web-{86839B34-F659-6BCE-545F-083FE4ADA3C3}" dt="2023-08-22T12:21:32.537" v="815"/>
          <ac:spMkLst>
            <pc:docMk/>
            <pc:sldMk cId="49576519" sldId="377"/>
            <ac:spMk id="13" creationId="{543854F2-273E-4A18-19E4-F3BC364AF885}"/>
          </ac:spMkLst>
        </pc:spChg>
        <pc:spChg chg="add mod">
          <ac:chgData name="Joanna-Luisa Giese" userId="S::joanna.giese@bvmw.de::824fd0a8-8577-46fb-83a4-3396b18aa040" providerId="AD" clId="Web-{86839B34-F659-6BCE-545F-083FE4ADA3C3}" dt="2023-08-22T12:19:44.936" v="790"/>
          <ac:spMkLst>
            <pc:docMk/>
            <pc:sldMk cId="49576519" sldId="377"/>
            <ac:spMk id="15" creationId="{0FCEEE44-8B75-78F9-68DD-F81E8BB66B3C}"/>
          </ac:spMkLst>
        </pc:spChg>
        <pc:spChg chg="add mod">
          <ac:chgData name="Joanna-Luisa Giese" userId="S::joanna.giese@bvmw.de::824fd0a8-8577-46fb-83a4-3396b18aa040" providerId="AD" clId="Web-{86839B34-F659-6BCE-545F-083FE4ADA3C3}" dt="2023-08-22T12:21:56.586" v="821" actId="14100"/>
          <ac:spMkLst>
            <pc:docMk/>
            <pc:sldMk cId="49576519" sldId="377"/>
            <ac:spMk id="20" creationId="{0ED7544B-0355-6DEC-292B-CE18B24DABEC}"/>
          </ac:spMkLst>
        </pc:spChg>
        <pc:spChg chg="add mod">
          <ac:chgData name="Joanna-Luisa Giese" userId="S::joanna.giese@bvmw.de::824fd0a8-8577-46fb-83a4-3396b18aa040" providerId="AD" clId="Web-{86839B34-F659-6BCE-545F-083FE4ADA3C3}" dt="2023-08-22T12:21:59.133" v="822" actId="14100"/>
          <ac:spMkLst>
            <pc:docMk/>
            <pc:sldMk cId="49576519" sldId="377"/>
            <ac:spMk id="22" creationId="{C2D036D9-8200-DE71-28BD-72872787C72B}"/>
          </ac:spMkLst>
        </pc:spChg>
        <pc:spChg chg="add mod">
          <ac:chgData name="Joanna-Luisa Giese" userId="S::joanna.giese@bvmw.de::824fd0a8-8577-46fb-83a4-3396b18aa040" providerId="AD" clId="Web-{86839B34-F659-6BCE-545F-083FE4ADA3C3}" dt="2023-08-22T12:22:02.743" v="823" actId="14100"/>
          <ac:spMkLst>
            <pc:docMk/>
            <pc:sldMk cId="49576519" sldId="377"/>
            <ac:spMk id="24" creationId="{9F186114-6B63-63DA-A04F-3CF6A77A0EFB}"/>
          </ac:spMkLst>
        </pc:spChg>
        <pc:spChg chg="add del mod">
          <ac:chgData name="Joanna-Luisa Giese" userId="S::joanna.giese@bvmw.de::824fd0a8-8577-46fb-83a4-3396b18aa040" providerId="AD" clId="Web-{86839B34-F659-6BCE-545F-083FE4ADA3C3}" dt="2023-08-22T12:21:05.754" v="813"/>
          <ac:spMkLst>
            <pc:docMk/>
            <pc:sldMk cId="49576519" sldId="377"/>
            <ac:spMk id="26" creationId="{7D33482E-399F-548A-52C5-420CA4EB383F}"/>
          </ac:spMkLst>
        </pc:spChg>
        <pc:picChg chg="del">
          <ac:chgData name="Joanna-Luisa Giese" userId="S::joanna.giese@bvmw.de::824fd0a8-8577-46fb-83a4-3396b18aa040" providerId="AD" clId="Web-{86839B34-F659-6BCE-545F-083FE4ADA3C3}" dt="2023-08-22T12:16:15.061" v="763"/>
          <ac:picMkLst>
            <pc:docMk/>
            <pc:sldMk cId="49576519" sldId="377"/>
            <ac:picMk id="8" creationId="{E4BE71B4-D7EF-D21D-5EB7-AB0310B514F8}"/>
          </ac:picMkLst>
        </pc:picChg>
        <pc:picChg chg="add mod ord">
          <ac:chgData name="Joanna-Luisa Giese" userId="S::joanna.giese@bvmw.de::824fd0a8-8577-46fb-83a4-3396b18aa040" providerId="AD" clId="Web-{86839B34-F659-6BCE-545F-083FE4ADA3C3}" dt="2023-08-22T12:19:44.936" v="790"/>
          <ac:picMkLst>
            <pc:docMk/>
            <pc:sldMk cId="49576519" sldId="377"/>
            <ac:picMk id="9" creationId="{50040884-2911-DB4C-7761-151D41DC7EBE}"/>
          </ac:picMkLst>
        </pc:picChg>
        <pc:picChg chg="add mod ord">
          <ac:chgData name="Joanna-Luisa Giese" userId="S::joanna.giese@bvmw.de::824fd0a8-8577-46fb-83a4-3396b18aa040" providerId="AD" clId="Web-{86839B34-F659-6BCE-545F-083FE4ADA3C3}" dt="2023-08-22T12:21:39.366" v="817" actId="1076"/>
          <ac:picMkLst>
            <pc:docMk/>
            <pc:sldMk cId="49576519" sldId="377"/>
            <ac:picMk id="10" creationId="{423A7F6D-FD2D-9694-E3DF-E5AD4F2AD402}"/>
          </ac:picMkLst>
        </pc:picChg>
        <pc:picChg chg="add del mod ord">
          <ac:chgData name="Joanna-Luisa Giese" userId="S::joanna.giese@bvmw.de::824fd0a8-8577-46fb-83a4-3396b18aa040" providerId="AD" clId="Web-{86839B34-F659-6BCE-545F-083FE4ADA3C3}" dt="2023-08-22T12:21:13.551" v="814"/>
          <ac:picMkLst>
            <pc:docMk/>
            <pc:sldMk cId="49576519" sldId="377"/>
            <ac:picMk id="11" creationId="{A4A39408-F2AF-D305-4571-4607F61EBF93}"/>
          </ac:picMkLst>
        </pc:picChg>
        <pc:picChg chg="add mod ord">
          <ac:chgData name="Joanna-Luisa Giese" userId="S::joanna.giese@bvmw.de::824fd0a8-8577-46fb-83a4-3396b18aa040" providerId="AD" clId="Web-{86839B34-F659-6BCE-545F-083FE4ADA3C3}" dt="2023-08-22T12:21:41.366" v="818" actId="1076"/>
          <ac:picMkLst>
            <pc:docMk/>
            <pc:sldMk cId="49576519" sldId="377"/>
            <ac:picMk id="14" creationId="{5F736045-D9FE-F0D2-85D7-4A7D41057F25}"/>
          </ac:picMkLst>
        </pc:picChg>
      </pc:sldChg>
    </pc:docChg>
  </pc:docChgLst>
  <pc:docChgLst>
    <pc:chgData name="Saskia Schmidt" userId="S::saskia.schmidt@bvmw.de::bfbdca6f-9464-48fc-a9ef-f4f1b4bcd533" providerId="AD" clId="Web-{C5899AAC-219F-2D86-4E69-1FF0EF2EEA77}"/>
    <pc:docChg chg="addSld addMainMaster modSection">
      <pc:chgData name="Saskia Schmidt" userId="S::saskia.schmidt@bvmw.de::bfbdca6f-9464-48fc-a9ef-f4f1b4bcd533" providerId="AD" clId="Web-{C5899AAC-219F-2D86-4E69-1FF0EF2EEA77}" dt="2023-09-27T10:02:40.771" v="0"/>
      <pc:docMkLst>
        <pc:docMk/>
      </pc:docMkLst>
      <pc:sldChg chg="add">
        <pc:chgData name="Saskia Schmidt" userId="S::saskia.schmidt@bvmw.de::bfbdca6f-9464-48fc-a9ef-f4f1b4bcd533" providerId="AD" clId="Web-{C5899AAC-219F-2D86-4E69-1FF0EF2EEA77}" dt="2023-09-27T10:02:40.771" v="0"/>
        <pc:sldMkLst>
          <pc:docMk/>
          <pc:sldMk cId="2584209635" sldId="416"/>
        </pc:sldMkLst>
      </pc:sldChg>
      <pc:sldMasterChg chg="add addSldLayout">
        <pc:chgData name="Saskia Schmidt" userId="S::saskia.schmidt@bvmw.de::bfbdca6f-9464-48fc-a9ef-f4f1b4bcd533" providerId="AD" clId="Web-{C5899AAC-219F-2D86-4E69-1FF0EF2EEA77}" dt="2023-09-27T10:02:40.771" v="0"/>
        <pc:sldMasterMkLst>
          <pc:docMk/>
          <pc:sldMasterMk cId="2599889055" sldId="2147483871"/>
        </pc:sldMasterMkLst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3985010149" sldId="2147483872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2792032812" sldId="2147483873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2476363658" sldId="2147483874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3370702419" sldId="2147483875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1905451689" sldId="2147483876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1985937341" sldId="2147483877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2998164003" sldId="2147483878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3138272821" sldId="2147483879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2908407710" sldId="2147483880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2995604231" sldId="2147483881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826783218" sldId="2147483882"/>
          </pc:sldLayoutMkLst>
        </pc:sldLayoutChg>
        <pc:sldLayoutChg chg="add">
          <pc:chgData name="Saskia Schmidt" userId="S::saskia.schmidt@bvmw.de::bfbdca6f-9464-48fc-a9ef-f4f1b4bcd533" providerId="AD" clId="Web-{C5899AAC-219F-2D86-4E69-1FF0EF2EEA77}" dt="2023-09-27T10:02:40.771" v="0"/>
          <pc:sldLayoutMkLst>
            <pc:docMk/>
            <pc:sldMasterMk cId="2599889055" sldId="2147483871"/>
            <pc:sldLayoutMk cId="3363310270" sldId="2147483883"/>
          </pc:sldLayoutMkLst>
        </pc:sldLayoutChg>
      </pc:sldMasterChg>
    </pc:docChg>
  </pc:docChgLst>
  <pc:docChgLst>
    <pc:chgData name="Saskia Schmidt" userId="S::saskia.schmidt@bvmw.de::bfbdca6f-9464-48fc-a9ef-f4f1b4bcd533" providerId="AD" clId="Web-{1BF0F710-5805-B854-EFC2-554D3F1B7B6A}"/>
    <pc:docChg chg="addSld delSld modSld sldOrd modSection">
      <pc:chgData name="Saskia Schmidt" userId="S::saskia.schmidt@bvmw.de::bfbdca6f-9464-48fc-a9ef-f4f1b4bcd533" providerId="AD" clId="Web-{1BF0F710-5805-B854-EFC2-554D3F1B7B6A}" dt="2023-08-22T12:57:02.401" v="197" actId="20577"/>
      <pc:docMkLst>
        <pc:docMk/>
      </pc:docMkLst>
      <pc:sldChg chg="modNotes">
        <pc:chgData name="Saskia Schmidt" userId="S::saskia.schmidt@bvmw.de::bfbdca6f-9464-48fc-a9ef-f4f1b4bcd533" providerId="AD" clId="Web-{1BF0F710-5805-B854-EFC2-554D3F1B7B6A}" dt="2023-08-22T12:45:31.841" v="85"/>
        <pc:sldMkLst>
          <pc:docMk/>
          <pc:sldMk cId="1864620671" sldId="333"/>
        </pc:sldMkLst>
      </pc:sldChg>
      <pc:sldChg chg="mod modShow">
        <pc:chgData name="Saskia Schmidt" userId="S::saskia.schmidt@bvmw.de::bfbdca6f-9464-48fc-a9ef-f4f1b4bcd533" providerId="AD" clId="Web-{1BF0F710-5805-B854-EFC2-554D3F1B7B6A}" dt="2023-08-22T11:48:23.963" v="18"/>
        <pc:sldMkLst>
          <pc:docMk/>
          <pc:sldMk cId="3057867037" sldId="354"/>
        </pc:sldMkLst>
      </pc:sldChg>
      <pc:sldChg chg="mod modShow">
        <pc:chgData name="Saskia Schmidt" userId="S::saskia.schmidt@bvmw.de::bfbdca6f-9464-48fc-a9ef-f4f1b4bcd533" providerId="AD" clId="Web-{1BF0F710-5805-B854-EFC2-554D3F1B7B6A}" dt="2023-08-22T11:48:31.933" v="19"/>
        <pc:sldMkLst>
          <pc:docMk/>
          <pc:sldMk cId="1871896927" sldId="355"/>
        </pc:sldMkLst>
      </pc:sldChg>
      <pc:sldChg chg="addSp delSp modSp ord">
        <pc:chgData name="Saskia Schmidt" userId="S::saskia.schmidt@bvmw.de::bfbdca6f-9464-48fc-a9ef-f4f1b4bcd533" providerId="AD" clId="Web-{1BF0F710-5805-B854-EFC2-554D3F1B7B6A}" dt="2023-08-22T11:53:18.596" v="60" actId="1076"/>
        <pc:sldMkLst>
          <pc:docMk/>
          <pc:sldMk cId="494894500" sldId="361"/>
        </pc:sldMkLst>
        <pc:spChg chg="add del mod">
          <ac:chgData name="Saskia Schmidt" userId="S::saskia.schmidt@bvmw.de::bfbdca6f-9464-48fc-a9ef-f4f1b4bcd533" providerId="AD" clId="Web-{1BF0F710-5805-B854-EFC2-554D3F1B7B6A}" dt="2023-08-22T11:50:28.129" v="32"/>
          <ac:spMkLst>
            <pc:docMk/>
            <pc:sldMk cId="494894500" sldId="361"/>
            <ac:spMk id="2" creationId="{3DF400AC-00E6-487C-A3A4-FCCEB9347988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0:28.129" v="32"/>
          <ac:spMkLst>
            <pc:docMk/>
            <pc:sldMk cId="494894500" sldId="361"/>
            <ac:spMk id="3" creationId="{416A9405-095B-4DB2-8CDB-2CC8B4E0FDA7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0:28.129" v="32"/>
          <ac:spMkLst>
            <pc:docMk/>
            <pc:sldMk cId="494894500" sldId="361"/>
            <ac:spMk id="4" creationId="{B3E2194F-2E6D-495C-8DCE-86940E471E84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0:28.129" v="32"/>
          <ac:spMkLst>
            <pc:docMk/>
            <pc:sldMk cId="494894500" sldId="361"/>
            <ac:spMk id="5" creationId="{B1520355-6CC5-4E80-800C-AF38B446668C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0:28.129" v="32"/>
          <ac:spMkLst>
            <pc:docMk/>
            <pc:sldMk cId="494894500" sldId="361"/>
            <ac:spMk id="6" creationId="{B9B21F8F-7223-4FB7-9995-5DE9F4F8E553}"/>
          </ac:spMkLst>
        </pc:spChg>
        <pc:spChg chg="add del">
          <ac:chgData name="Saskia Schmidt" userId="S::saskia.schmidt@bvmw.de::bfbdca6f-9464-48fc-a9ef-f4f1b4bcd533" providerId="AD" clId="Web-{1BF0F710-5805-B854-EFC2-554D3F1B7B6A}" dt="2023-08-22T11:50:28.098" v="31"/>
          <ac:spMkLst>
            <pc:docMk/>
            <pc:sldMk cId="494894500" sldId="361"/>
            <ac:spMk id="9" creationId="{8BA8F793-A4A2-1181-A912-7F2000A4B2F8}"/>
          </ac:spMkLst>
        </pc:spChg>
        <pc:spChg chg="add del">
          <ac:chgData name="Saskia Schmidt" userId="S::saskia.schmidt@bvmw.de::bfbdca6f-9464-48fc-a9ef-f4f1b4bcd533" providerId="AD" clId="Web-{1BF0F710-5805-B854-EFC2-554D3F1B7B6A}" dt="2023-08-22T11:50:15.941" v="27"/>
          <ac:spMkLst>
            <pc:docMk/>
            <pc:sldMk cId="494894500" sldId="361"/>
            <ac:spMk id="12" creationId="{7161DEC1-DCAC-8C46-1D91-5874BB3B1277}"/>
          </ac:spMkLst>
        </pc:spChg>
        <pc:spChg chg="add del">
          <ac:chgData name="Saskia Schmidt" userId="S::saskia.schmidt@bvmw.de::bfbdca6f-9464-48fc-a9ef-f4f1b4bcd533" providerId="AD" clId="Web-{1BF0F710-5805-B854-EFC2-554D3F1B7B6A}" dt="2023-08-22T11:53:10.126" v="58"/>
          <ac:spMkLst>
            <pc:docMk/>
            <pc:sldMk cId="494894500" sldId="361"/>
            <ac:spMk id="13" creationId="{9A978CD1-8AFD-DF4D-0B38-A53B7886E851}"/>
          </ac:spMkLst>
        </pc:spChg>
        <pc:spChg chg="add">
          <ac:chgData name="Saskia Schmidt" userId="S::saskia.schmidt@bvmw.de::bfbdca6f-9464-48fc-a9ef-f4f1b4bcd533" providerId="AD" clId="Web-{1BF0F710-5805-B854-EFC2-554D3F1B7B6A}" dt="2023-08-22T11:53:10.126" v="58"/>
          <ac:spMkLst>
            <pc:docMk/>
            <pc:sldMk cId="494894500" sldId="361"/>
            <ac:spMk id="19" creationId="{28CCFB0E-3AB9-1CA7-41B3-4FDF001205EE}"/>
          </ac:spMkLst>
        </pc:spChg>
        <pc:graphicFrameChg chg="add del">
          <ac:chgData name="Saskia Schmidt" userId="S::saskia.schmidt@bvmw.de::bfbdca6f-9464-48fc-a9ef-f4f1b4bcd533" providerId="AD" clId="Web-{1BF0F710-5805-B854-EFC2-554D3F1B7B6A}" dt="2023-08-22T11:50:15.941" v="27"/>
          <ac:graphicFrameMkLst>
            <pc:docMk/>
            <pc:sldMk cId="494894500" sldId="361"/>
            <ac:graphicFrameMk id="8" creationId="{A70D674D-2F9B-801B-D4F2-1796057729E3}"/>
          </ac:graphicFrameMkLst>
        </pc:graphicFrameChg>
        <pc:graphicFrameChg chg="add del">
          <ac:chgData name="Saskia Schmidt" userId="S::saskia.schmidt@bvmw.de::bfbdca6f-9464-48fc-a9ef-f4f1b4bcd533" providerId="AD" clId="Web-{1BF0F710-5805-B854-EFC2-554D3F1B7B6A}" dt="2023-08-22T11:50:28.098" v="31"/>
          <ac:graphicFrameMkLst>
            <pc:docMk/>
            <pc:sldMk cId="494894500" sldId="361"/>
            <ac:graphicFrameMk id="10" creationId="{86019911-8F9D-611A-D201-25EC1F99989D}"/>
          </ac:graphicFrameMkLst>
        </pc:graphicFrameChg>
        <pc:graphicFrameChg chg="add mod modGraphic">
          <ac:chgData name="Saskia Schmidt" userId="S::saskia.schmidt@bvmw.de::bfbdca6f-9464-48fc-a9ef-f4f1b4bcd533" providerId="AD" clId="Web-{1BF0F710-5805-B854-EFC2-554D3F1B7B6A}" dt="2023-08-22T11:53:18.596" v="60" actId="1076"/>
          <ac:graphicFrameMkLst>
            <pc:docMk/>
            <pc:sldMk cId="494894500" sldId="361"/>
            <ac:graphicFrameMk id="14" creationId="{7CE6B933-1297-A8B4-E496-C8CF682F18A2}"/>
          </ac:graphicFrameMkLst>
        </pc:graphicFrameChg>
      </pc:sldChg>
      <pc:sldChg chg="del">
        <pc:chgData name="Saskia Schmidt" userId="S::saskia.schmidt@bvmw.de::bfbdca6f-9464-48fc-a9ef-f4f1b4bcd533" providerId="AD" clId="Web-{1BF0F710-5805-B854-EFC2-554D3F1B7B6A}" dt="2023-08-22T11:47:44.882" v="2"/>
        <pc:sldMkLst>
          <pc:docMk/>
          <pc:sldMk cId="1276875098" sldId="363"/>
        </pc:sldMkLst>
      </pc:sldChg>
      <pc:sldChg chg="modSp">
        <pc:chgData name="Saskia Schmidt" userId="S::saskia.schmidt@bvmw.de::bfbdca6f-9464-48fc-a9ef-f4f1b4bcd533" providerId="AD" clId="Web-{1BF0F710-5805-B854-EFC2-554D3F1B7B6A}" dt="2023-08-22T11:48:14.213" v="17" actId="1076"/>
        <pc:sldMkLst>
          <pc:docMk/>
          <pc:sldMk cId="368417605" sldId="372"/>
        </pc:sldMkLst>
        <pc:spChg chg="mod">
          <ac:chgData name="Saskia Schmidt" userId="S::saskia.schmidt@bvmw.de::bfbdca6f-9464-48fc-a9ef-f4f1b4bcd533" providerId="AD" clId="Web-{1BF0F710-5805-B854-EFC2-554D3F1B7B6A}" dt="2023-08-22T11:48:14.213" v="17" actId="1076"/>
          <ac:spMkLst>
            <pc:docMk/>
            <pc:sldMk cId="368417605" sldId="372"/>
            <ac:spMk id="2" creationId="{27F21EB1-8626-9A63-2220-C940C9066327}"/>
          </ac:spMkLst>
        </pc:spChg>
        <pc:picChg chg="mod">
          <ac:chgData name="Saskia Schmidt" userId="S::saskia.schmidt@bvmw.de::bfbdca6f-9464-48fc-a9ef-f4f1b4bcd533" providerId="AD" clId="Web-{1BF0F710-5805-B854-EFC2-554D3F1B7B6A}" dt="2023-08-22T11:48:10.400" v="16" actId="1076"/>
          <ac:picMkLst>
            <pc:docMk/>
            <pc:sldMk cId="368417605" sldId="372"/>
            <ac:picMk id="9" creationId="{EAEF956A-E6CA-CE87-A46A-E79522FD2D31}"/>
          </ac:picMkLst>
        </pc:picChg>
      </pc:sldChg>
      <pc:sldChg chg="modSp modCm">
        <pc:chgData name="Saskia Schmidt" userId="S::saskia.schmidt@bvmw.de::bfbdca6f-9464-48fc-a9ef-f4f1b4bcd533" providerId="AD" clId="Web-{1BF0F710-5805-B854-EFC2-554D3F1B7B6A}" dt="2023-08-22T12:57:02.401" v="197" actId="20577"/>
        <pc:sldMkLst>
          <pc:docMk/>
          <pc:sldMk cId="3522204591" sldId="373"/>
        </pc:sldMkLst>
        <pc:spChg chg="mod">
          <ac:chgData name="Saskia Schmidt" userId="S::saskia.schmidt@bvmw.de::bfbdca6f-9464-48fc-a9ef-f4f1b4bcd533" providerId="AD" clId="Web-{1BF0F710-5805-B854-EFC2-554D3F1B7B6A}" dt="2023-08-22T12:57:02.401" v="197" actId="20577"/>
          <ac:spMkLst>
            <pc:docMk/>
            <pc:sldMk cId="3522204591" sldId="373"/>
            <ac:spMk id="3" creationId="{A2638759-E231-3842-AB2E-88010938AAD2}"/>
          </ac:spMkLst>
        </pc:spChg>
        <pc:spChg chg="mod">
          <ac:chgData name="Saskia Schmidt" userId="S::saskia.schmidt@bvmw.de::bfbdca6f-9464-48fc-a9ef-f4f1b4bcd533" providerId="AD" clId="Web-{1BF0F710-5805-B854-EFC2-554D3F1B7B6A}" dt="2023-08-22T12:56:07.056" v="108" actId="20577"/>
          <ac:spMkLst>
            <pc:docMk/>
            <pc:sldMk cId="3522204591" sldId="373"/>
            <ac:spMk id="7" creationId="{BA408BC3-24EC-E742-94A5-CFAB53ABE262}"/>
          </ac:spMkLst>
        </pc:spChg>
      </pc:sldChg>
      <pc:sldChg chg="modSp add del replId">
        <pc:chgData name="Saskia Schmidt" userId="S::saskia.schmidt@bvmw.de::bfbdca6f-9464-48fc-a9ef-f4f1b4bcd533" providerId="AD" clId="Web-{1BF0F710-5805-B854-EFC2-554D3F1B7B6A}" dt="2023-08-22T11:50:21.769" v="29"/>
        <pc:sldMkLst>
          <pc:docMk/>
          <pc:sldMk cId="1727881886" sldId="374"/>
        </pc:sldMkLst>
        <pc:spChg chg="mod">
          <ac:chgData name="Saskia Schmidt" userId="S::saskia.schmidt@bvmw.de::bfbdca6f-9464-48fc-a9ef-f4f1b4bcd533" providerId="AD" clId="Web-{1BF0F710-5805-B854-EFC2-554D3F1B7B6A}" dt="2023-08-22T11:49:17.280" v="25" actId="20577"/>
          <ac:spMkLst>
            <pc:docMk/>
            <pc:sldMk cId="1727881886" sldId="374"/>
            <ac:spMk id="2" creationId="{3DF400AC-00E6-487C-A3A4-FCCEB9347988}"/>
          </ac:spMkLst>
        </pc:spChg>
      </pc:sldChg>
      <pc:sldChg chg="addSp delSp modSp add mod ord replId modClrScheme chgLayout">
        <pc:chgData name="Saskia Schmidt" userId="S::saskia.schmidt@bvmw.de::bfbdca6f-9464-48fc-a9ef-f4f1b4bcd533" providerId="AD" clId="Web-{1BF0F710-5805-B854-EFC2-554D3F1B7B6A}" dt="2023-08-22T11:53:01.469" v="56"/>
        <pc:sldMkLst>
          <pc:docMk/>
          <pc:sldMk cId="1410076288" sldId="375"/>
        </pc:sldMkLst>
        <pc:spChg chg="mod">
          <ac:chgData name="Saskia Schmidt" userId="S::saskia.schmidt@bvmw.de::bfbdca6f-9464-48fc-a9ef-f4f1b4bcd533" providerId="AD" clId="Web-{1BF0F710-5805-B854-EFC2-554D3F1B7B6A}" dt="2023-08-22T11:52:55.328" v="54"/>
          <ac:spMkLst>
            <pc:docMk/>
            <pc:sldMk cId="1410076288" sldId="375"/>
            <ac:spMk id="2" creationId="{3DF400AC-00E6-487C-A3A4-FCCEB9347988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2:55.328" v="54"/>
          <ac:spMkLst>
            <pc:docMk/>
            <pc:sldMk cId="1410076288" sldId="375"/>
            <ac:spMk id="3" creationId="{416A9405-095B-4DB2-8CDB-2CC8B4E0FDA7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2:55.328" v="54"/>
          <ac:spMkLst>
            <pc:docMk/>
            <pc:sldMk cId="1410076288" sldId="375"/>
            <ac:spMk id="4" creationId="{B3E2194F-2E6D-495C-8DCE-86940E471E84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2:55.328" v="54"/>
          <ac:spMkLst>
            <pc:docMk/>
            <pc:sldMk cId="1410076288" sldId="375"/>
            <ac:spMk id="5" creationId="{B1520355-6CC5-4E80-800C-AF38B446668C}"/>
          </ac:spMkLst>
        </pc:spChg>
        <pc:spChg chg="mod">
          <ac:chgData name="Saskia Schmidt" userId="S::saskia.schmidt@bvmw.de::bfbdca6f-9464-48fc-a9ef-f4f1b4bcd533" providerId="AD" clId="Web-{1BF0F710-5805-B854-EFC2-554D3F1B7B6A}" dt="2023-08-22T11:52:55.328" v="54"/>
          <ac:spMkLst>
            <pc:docMk/>
            <pc:sldMk cId="1410076288" sldId="375"/>
            <ac:spMk id="6" creationId="{B9B21F8F-7223-4FB7-9995-5DE9F4F8E553}"/>
          </ac:spMkLst>
        </pc:spChg>
        <pc:spChg chg="add del mod">
          <ac:chgData name="Saskia Schmidt" userId="S::saskia.schmidt@bvmw.de::bfbdca6f-9464-48fc-a9ef-f4f1b4bcd533" providerId="AD" clId="Web-{1BF0F710-5805-B854-EFC2-554D3F1B7B6A}" dt="2023-08-22T11:52:48.406" v="51"/>
          <ac:spMkLst>
            <pc:docMk/>
            <pc:sldMk cId="1410076288" sldId="375"/>
            <ac:spMk id="10" creationId="{04897A48-A964-17DC-9F0C-EA0BF1CBCEE1}"/>
          </ac:spMkLst>
        </pc:spChg>
        <pc:spChg chg="add del mod">
          <ac:chgData name="Saskia Schmidt" userId="S::saskia.schmidt@bvmw.de::bfbdca6f-9464-48fc-a9ef-f4f1b4bcd533" providerId="AD" clId="Web-{1BF0F710-5805-B854-EFC2-554D3F1B7B6A}" dt="2023-08-22T11:52:55.313" v="53"/>
          <ac:spMkLst>
            <pc:docMk/>
            <pc:sldMk cId="1410076288" sldId="375"/>
            <ac:spMk id="12" creationId="{746AB8B3-ED14-74EF-B62A-37F875DF5972}"/>
          </ac:spMkLst>
        </pc:spChg>
        <pc:spChg chg="add del mod">
          <ac:chgData name="Saskia Schmidt" userId="S::saskia.schmidt@bvmw.de::bfbdca6f-9464-48fc-a9ef-f4f1b4bcd533" providerId="AD" clId="Web-{1BF0F710-5805-B854-EFC2-554D3F1B7B6A}" dt="2023-08-22T11:51:43.323" v="45"/>
          <ac:spMkLst>
            <pc:docMk/>
            <pc:sldMk cId="1410076288" sldId="375"/>
            <ac:spMk id="13" creationId="{F1F2F342-2BC9-173F-A2CF-B6A8C92879C8}"/>
          </ac:spMkLst>
        </pc:spChg>
        <pc:spChg chg="add del mod">
          <ac:chgData name="Saskia Schmidt" userId="S::saskia.schmidt@bvmw.de::bfbdca6f-9464-48fc-a9ef-f4f1b4bcd533" providerId="AD" clId="Web-{1BF0F710-5805-B854-EFC2-554D3F1B7B6A}" dt="2023-08-22T11:52:55.313" v="53"/>
          <ac:spMkLst>
            <pc:docMk/>
            <pc:sldMk cId="1410076288" sldId="375"/>
            <ac:spMk id="14" creationId="{4E4B053D-11EE-9A4F-AF08-9B3976D33FA9}"/>
          </ac:spMkLst>
        </pc:spChg>
        <pc:spChg chg="add del mod">
          <ac:chgData name="Saskia Schmidt" userId="S::saskia.schmidt@bvmw.de::bfbdca6f-9464-48fc-a9ef-f4f1b4bcd533" providerId="AD" clId="Web-{1BF0F710-5805-B854-EFC2-554D3F1B7B6A}" dt="2023-08-22T11:51:43.323" v="45"/>
          <ac:spMkLst>
            <pc:docMk/>
            <pc:sldMk cId="1410076288" sldId="375"/>
            <ac:spMk id="15" creationId="{8E52ED61-2AD3-1524-923D-4F66FB0788FA}"/>
          </ac:spMkLst>
        </pc:spChg>
        <pc:spChg chg="add del mod">
          <ac:chgData name="Saskia Schmidt" userId="S::saskia.schmidt@bvmw.de::bfbdca6f-9464-48fc-a9ef-f4f1b4bcd533" providerId="AD" clId="Web-{1BF0F710-5805-B854-EFC2-554D3F1B7B6A}" dt="2023-08-22T11:52:55.313" v="53"/>
          <ac:spMkLst>
            <pc:docMk/>
            <pc:sldMk cId="1410076288" sldId="375"/>
            <ac:spMk id="17" creationId="{43FEECF2-AAEC-E8F9-8ADE-C9CC6A1AC332}"/>
          </ac:spMkLst>
        </pc:spChg>
        <pc:spChg chg="add del mod">
          <ac:chgData name="Saskia Schmidt" userId="S::saskia.schmidt@bvmw.de::bfbdca6f-9464-48fc-a9ef-f4f1b4bcd533" providerId="AD" clId="Web-{1BF0F710-5805-B854-EFC2-554D3F1B7B6A}" dt="2023-08-22T11:53:01.469" v="56"/>
          <ac:spMkLst>
            <pc:docMk/>
            <pc:sldMk cId="1410076288" sldId="375"/>
            <ac:spMk id="19" creationId="{04897A48-A964-17DC-9F0C-EA0BF1CBCEE1}"/>
          </ac:spMkLst>
        </pc:spChg>
        <pc:picChg chg="add mod ord">
          <ac:chgData name="Saskia Schmidt" userId="S::saskia.schmidt@bvmw.de::bfbdca6f-9464-48fc-a9ef-f4f1b4bcd533" providerId="AD" clId="Web-{1BF0F710-5805-B854-EFC2-554D3F1B7B6A}" dt="2023-08-22T11:52:55.328" v="54"/>
          <ac:picMkLst>
            <pc:docMk/>
            <pc:sldMk cId="1410076288" sldId="375"/>
            <ac:picMk id="8" creationId="{19B9CA7E-A2CD-AC0B-76A5-F91349375512}"/>
          </ac:picMkLst>
        </pc:picChg>
      </pc:sldChg>
      <pc:sldChg chg="add ord replId">
        <pc:chgData name="Saskia Schmidt" userId="S::saskia.schmidt@bvmw.de::bfbdca6f-9464-48fc-a9ef-f4f1b4bcd533" providerId="AD" clId="Web-{1BF0F710-5805-B854-EFC2-554D3F1B7B6A}" dt="2023-08-22T11:53:26.565" v="62"/>
        <pc:sldMkLst>
          <pc:docMk/>
          <pc:sldMk cId="3609486340" sldId="376"/>
        </pc:sldMkLst>
      </pc:sldChg>
      <pc:sldChg chg="ord">
        <pc:chgData name="Saskia Schmidt" userId="S::saskia.schmidt@bvmw.de::bfbdca6f-9464-48fc-a9ef-f4f1b4bcd533" providerId="AD" clId="Web-{1BF0F710-5805-B854-EFC2-554D3F1B7B6A}" dt="2023-08-22T12:53:32.272" v="86"/>
        <pc:sldMkLst>
          <pc:docMk/>
          <pc:sldMk cId="49576519" sldId="377"/>
        </pc:sldMkLst>
      </pc:sldChg>
      <pc:sldChg chg="addSp delSp modSp add del replId">
        <pc:chgData name="Saskia Schmidt" userId="S::saskia.schmidt@bvmw.de::bfbdca6f-9464-48fc-a9ef-f4f1b4bcd533" providerId="AD" clId="Web-{1BF0F710-5805-B854-EFC2-554D3F1B7B6A}" dt="2023-08-22T11:53:23.455" v="61"/>
        <pc:sldMkLst>
          <pc:docMk/>
          <pc:sldMk cId="1188002925" sldId="377"/>
        </pc:sldMkLst>
        <pc:spChg chg="add del">
          <ac:chgData name="Saskia Schmidt" userId="S::saskia.schmidt@bvmw.de::bfbdca6f-9464-48fc-a9ef-f4f1b4bcd533" providerId="AD" clId="Web-{1BF0F710-5805-B854-EFC2-554D3F1B7B6A}" dt="2023-08-22T11:52:14.184" v="49"/>
          <ac:spMkLst>
            <pc:docMk/>
            <pc:sldMk cId="1188002925" sldId="377"/>
            <ac:spMk id="13" creationId="{9A978CD1-8AFD-DF4D-0B38-A53B7886E851}"/>
          </ac:spMkLst>
        </pc:spChg>
        <pc:spChg chg="add del">
          <ac:chgData name="Saskia Schmidt" userId="S::saskia.schmidt@bvmw.de::bfbdca6f-9464-48fc-a9ef-f4f1b4bcd533" providerId="AD" clId="Web-{1BF0F710-5805-B854-EFC2-554D3F1B7B6A}" dt="2023-08-22T11:52:14.153" v="48"/>
          <ac:spMkLst>
            <pc:docMk/>
            <pc:sldMk cId="1188002925" sldId="377"/>
            <ac:spMk id="19" creationId="{BFE98658-DB03-DC70-26BB-6D1A31BB3D05}"/>
          </ac:spMkLst>
        </pc:spChg>
        <pc:spChg chg="add">
          <ac:chgData name="Saskia Schmidt" userId="S::saskia.schmidt@bvmw.de::bfbdca6f-9464-48fc-a9ef-f4f1b4bcd533" providerId="AD" clId="Web-{1BF0F710-5805-B854-EFC2-554D3F1B7B6A}" dt="2023-08-22T11:52:14.184" v="49"/>
          <ac:spMkLst>
            <pc:docMk/>
            <pc:sldMk cId="1188002925" sldId="377"/>
            <ac:spMk id="21" creationId="{6624D686-3E39-FF22-7E19-FFAE3BD8E653}"/>
          </ac:spMkLst>
        </pc:spChg>
        <pc:graphicFrameChg chg="mod modGraphic">
          <ac:chgData name="Saskia Schmidt" userId="S::saskia.schmidt@bvmw.de::bfbdca6f-9464-48fc-a9ef-f4f1b4bcd533" providerId="AD" clId="Web-{1BF0F710-5805-B854-EFC2-554D3F1B7B6A}" dt="2023-08-22T11:52:14.184" v="49"/>
          <ac:graphicFrameMkLst>
            <pc:docMk/>
            <pc:sldMk cId="1188002925" sldId="377"/>
            <ac:graphicFrameMk id="14" creationId="{7CE6B933-1297-A8B4-E496-C8CF682F18A2}"/>
          </ac:graphicFrameMkLst>
        </pc:graphicFrameChg>
      </pc:sldChg>
    </pc:docChg>
  </pc:docChgLst>
  <pc:docChgLst>
    <pc:chgData name="Saskia Schmidt" userId="S::saskia.schmidt@bvmw.de::bfbdca6f-9464-48fc-a9ef-f4f1b4bcd533" providerId="AD" clId="Web-{E5FFEB95-D137-FAF2-976F-2BAC1EFB22CF}"/>
    <pc:docChg chg="addSld delSld modSld addMainMaster modSection">
      <pc:chgData name="Saskia Schmidt" userId="S::saskia.schmidt@bvmw.de::bfbdca6f-9464-48fc-a9ef-f4f1b4bcd533" providerId="AD" clId="Web-{E5FFEB95-D137-FAF2-976F-2BAC1EFB22CF}" dt="2023-09-26T08:59:20.538" v="3"/>
      <pc:docMkLst>
        <pc:docMk/>
      </pc:docMkLst>
      <pc:sldChg chg="del mod modShow">
        <pc:chgData name="Saskia Schmidt" userId="S::saskia.schmidt@bvmw.de::bfbdca6f-9464-48fc-a9ef-f4f1b4bcd533" providerId="AD" clId="Web-{E5FFEB95-D137-FAF2-976F-2BAC1EFB22CF}" dt="2023-09-26T08:59:20.538" v="3"/>
        <pc:sldMkLst>
          <pc:docMk/>
          <pc:sldMk cId="1864620671" sldId="333"/>
        </pc:sldMkLst>
      </pc:sldChg>
      <pc:sldChg chg="addSp add">
        <pc:chgData name="Saskia Schmidt" userId="S::saskia.schmidt@bvmw.de::bfbdca6f-9464-48fc-a9ef-f4f1b4bcd533" providerId="AD" clId="Web-{E5FFEB95-D137-FAF2-976F-2BAC1EFB22CF}" dt="2023-09-26T08:59:09.788" v="1"/>
        <pc:sldMkLst>
          <pc:docMk/>
          <pc:sldMk cId="1692202864" sldId="414"/>
        </pc:sldMkLst>
        <pc:spChg chg="add">
          <ac:chgData name="Saskia Schmidt" userId="S::saskia.schmidt@bvmw.de::bfbdca6f-9464-48fc-a9ef-f4f1b4bcd533" providerId="AD" clId="Web-{E5FFEB95-D137-FAF2-976F-2BAC1EFB22CF}" dt="2023-09-26T08:59:09.788" v="1"/>
          <ac:spMkLst>
            <pc:docMk/>
            <pc:sldMk cId="1692202864" sldId="414"/>
            <ac:spMk id="5" creationId="{31965FDA-12B4-0426-4E8E-95669A89C252}"/>
          </ac:spMkLst>
        </pc:spChg>
      </pc:sldChg>
      <pc:sldMasterChg chg="add addSldLayout">
        <pc:chgData name="Saskia Schmidt" userId="S::saskia.schmidt@bvmw.de::bfbdca6f-9464-48fc-a9ef-f4f1b4bcd533" providerId="AD" clId="Web-{E5FFEB95-D137-FAF2-976F-2BAC1EFB22CF}" dt="2023-09-26T08:59:01.663" v="0"/>
        <pc:sldMasterMkLst>
          <pc:docMk/>
          <pc:sldMasterMk cId="304028844" sldId="2147483869"/>
        </pc:sldMasterMkLst>
        <pc:sldLayoutChg chg="add">
          <pc:chgData name="Saskia Schmidt" userId="S::saskia.schmidt@bvmw.de::bfbdca6f-9464-48fc-a9ef-f4f1b4bcd533" providerId="AD" clId="Web-{E5FFEB95-D137-FAF2-976F-2BAC1EFB22CF}" dt="2023-09-26T08:59:01.663" v="0"/>
          <pc:sldLayoutMkLst>
            <pc:docMk/>
            <pc:sldMasterMk cId="304028844" sldId="2147483869"/>
            <pc:sldLayoutMk cId="2650958127" sldId="2147483870"/>
          </pc:sldLayoutMkLst>
        </pc:sldLayoutChg>
      </pc:sldMasterChg>
    </pc:docChg>
  </pc:docChgLst>
  <pc:docChgLst>
    <pc:chgData name="Joanna-Luisa Giese" userId="S::joanna.giese@bvmw.de::824fd0a8-8577-46fb-83a4-3396b18aa040" providerId="AD" clId="Web-{B2360F0F-F4E4-48D9-8B0D-B96A75EF313D}"/>
    <pc:docChg chg="modSld">
      <pc:chgData name="Joanna-Luisa Giese" userId="S::joanna.giese@bvmw.de::824fd0a8-8577-46fb-83a4-3396b18aa040" providerId="AD" clId="Web-{B2360F0F-F4E4-48D9-8B0D-B96A75EF313D}" dt="2023-08-04T13:51:04.433" v="8" actId="20577"/>
      <pc:docMkLst>
        <pc:docMk/>
      </pc:docMkLst>
      <pc:sldChg chg="modSp">
        <pc:chgData name="Joanna-Luisa Giese" userId="S::joanna.giese@bvmw.de::824fd0a8-8577-46fb-83a4-3396b18aa040" providerId="AD" clId="Web-{B2360F0F-F4E4-48D9-8B0D-B96A75EF313D}" dt="2023-08-04T13:51:04.433" v="8" actId="20577"/>
        <pc:sldMkLst>
          <pc:docMk/>
          <pc:sldMk cId="3391310794" sldId="350"/>
        </pc:sldMkLst>
        <pc:spChg chg="mod">
          <ac:chgData name="Joanna-Luisa Giese" userId="S::joanna.giese@bvmw.de::824fd0a8-8577-46fb-83a4-3396b18aa040" providerId="AD" clId="Web-{B2360F0F-F4E4-48D9-8B0D-B96A75EF313D}" dt="2023-08-04T13:51:04.433" v="8" actId="20577"/>
          <ac:spMkLst>
            <pc:docMk/>
            <pc:sldMk cId="3391310794" sldId="350"/>
            <ac:spMk id="3" creationId="{A2638759-E231-3842-AB2E-88010938AAD2}"/>
          </ac:spMkLst>
        </pc:spChg>
      </pc:sldChg>
    </pc:docChg>
  </pc:docChgLst>
  <pc:docChgLst>
    <pc:chgData name="Saskia Schmidt" userId="S::saskia.schmidt@bvmw.de::bfbdca6f-9464-48fc-a9ef-f4f1b4bcd533" providerId="AD" clId="Web-{97BA6791-FC5A-8A43-576D-E0BE8E5DA7B1}"/>
    <pc:docChg chg="addSld modSld modSection">
      <pc:chgData name="Saskia Schmidt" userId="S::saskia.schmidt@bvmw.de::bfbdca6f-9464-48fc-a9ef-f4f1b4bcd533" providerId="AD" clId="Web-{97BA6791-FC5A-8A43-576D-E0BE8E5DA7B1}" dt="2023-08-31T08:03:10.167" v="120" actId="20577"/>
      <pc:docMkLst>
        <pc:docMk/>
      </pc:docMkLst>
      <pc:sldChg chg="modSp">
        <pc:chgData name="Saskia Schmidt" userId="S::saskia.schmidt@bvmw.de::bfbdca6f-9464-48fc-a9ef-f4f1b4bcd533" providerId="AD" clId="Web-{97BA6791-FC5A-8A43-576D-E0BE8E5DA7B1}" dt="2023-08-31T07:21:47.288" v="23" actId="20577"/>
        <pc:sldMkLst>
          <pc:docMk/>
          <pc:sldMk cId="3852042219" sldId="368"/>
        </pc:sldMkLst>
        <pc:spChg chg="mod">
          <ac:chgData name="Saskia Schmidt" userId="S::saskia.schmidt@bvmw.de::bfbdca6f-9464-48fc-a9ef-f4f1b4bcd533" providerId="AD" clId="Web-{97BA6791-FC5A-8A43-576D-E0BE8E5DA7B1}" dt="2023-08-31T07:21:23.756" v="3" actId="20577"/>
          <ac:spMkLst>
            <pc:docMk/>
            <pc:sldMk cId="3852042219" sldId="368"/>
            <ac:spMk id="2" creationId="{38FC6078-A9AA-B79E-D0F6-B032EFE12557}"/>
          </ac:spMkLst>
        </pc:spChg>
        <pc:spChg chg="mod">
          <ac:chgData name="Saskia Schmidt" userId="S::saskia.schmidt@bvmw.de::bfbdca6f-9464-48fc-a9ef-f4f1b4bcd533" providerId="AD" clId="Web-{97BA6791-FC5A-8A43-576D-E0BE8E5DA7B1}" dt="2023-08-31T07:21:33.272" v="13" actId="20577"/>
          <ac:spMkLst>
            <pc:docMk/>
            <pc:sldMk cId="3852042219" sldId="368"/>
            <ac:spMk id="4" creationId="{59F30E2A-AB7C-6778-7C47-06B346BBBC6D}"/>
          </ac:spMkLst>
        </pc:spChg>
        <pc:spChg chg="mod">
          <ac:chgData name="Saskia Schmidt" userId="S::saskia.schmidt@bvmw.de::bfbdca6f-9464-48fc-a9ef-f4f1b4bcd533" providerId="AD" clId="Web-{97BA6791-FC5A-8A43-576D-E0BE8E5DA7B1}" dt="2023-08-31T07:21:47.288" v="23" actId="20577"/>
          <ac:spMkLst>
            <pc:docMk/>
            <pc:sldMk cId="3852042219" sldId="368"/>
            <ac:spMk id="6" creationId="{1781A4CC-D8F3-944E-5177-710BFBB89CA3}"/>
          </ac:spMkLst>
        </pc:spChg>
      </pc:sldChg>
      <pc:sldChg chg="modSp add replId modCm">
        <pc:chgData name="Saskia Schmidt" userId="S::saskia.schmidt@bvmw.de::bfbdca6f-9464-48fc-a9ef-f4f1b4bcd533" providerId="AD" clId="Web-{97BA6791-FC5A-8A43-576D-E0BE8E5DA7B1}" dt="2023-08-31T08:03:10.167" v="120" actId="20577"/>
        <pc:sldMkLst>
          <pc:docMk/>
          <pc:sldMk cId="303794655" sldId="408"/>
        </pc:sldMkLst>
        <pc:spChg chg="mod">
          <ac:chgData name="Saskia Schmidt" userId="S::saskia.schmidt@bvmw.de::bfbdca6f-9464-48fc-a9ef-f4f1b4bcd533" providerId="AD" clId="Web-{97BA6791-FC5A-8A43-576D-E0BE8E5DA7B1}" dt="2023-08-31T08:03:02.573" v="109" actId="20577"/>
          <ac:spMkLst>
            <pc:docMk/>
            <pc:sldMk cId="303794655" sldId="408"/>
            <ac:spMk id="14" creationId="{053D33F0-504E-294F-BD48-EE8627CBCBF1}"/>
          </ac:spMkLst>
        </pc:spChg>
        <pc:spChg chg="mod">
          <ac:chgData name="Saskia Schmidt" userId="S::saskia.schmidt@bvmw.de::bfbdca6f-9464-48fc-a9ef-f4f1b4bcd533" providerId="AD" clId="Web-{97BA6791-FC5A-8A43-576D-E0BE8E5DA7B1}" dt="2023-08-31T08:03:10.167" v="120" actId="20577"/>
          <ac:spMkLst>
            <pc:docMk/>
            <pc:sldMk cId="303794655" sldId="408"/>
            <ac:spMk id="16" creationId="{0217988B-6FD8-6D40-A190-67FC95B35E96}"/>
          </ac:spMkLst>
        </pc:spChg>
        <pc:spChg chg="mod">
          <ac:chgData name="Saskia Schmidt" userId="S::saskia.schmidt@bvmw.de::bfbdca6f-9464-48fc-a9ef-f4f1b4bcd533" providerId="AD" clId="Web-{97BA6791-FC5A-8A43-576D-E0BE8E5DA7B1}" dt="2023-08-31T07:23:32.745" v="48" actId="20577"/>
          <ac:spMkLst>
            <pc:docMk/>
            <pc:sldMk cId="303794655" sldId="408"/>
            <ac:spMk id="18" creationId="{4F51C9EF-DA67-EA4C-B283-8B2123A19E92}"/>
          </ac:spMkLst>
        </pc:spChg>
      </pc:sldChg>
    </pc:docChg>
  </pc:docChgLst>
  <pc:docChgLst>
    <pc:chgData name="Saskia Schmidt" userId="S::saskia.schmidt@bvmw.de::bfbdca6f-9464-48fc-a9ef-f4f1b4bcd533" providerId="AD" clId="Web-{1F72F025-0C53-2F62-B22D-2E114A1C7A16}"/>
    <pc:docChg chg="delSld modSection">
      <pc:chgData name="Saskia Schmidt" userId="S::saskia.schmidt@bvmw.de::bfbdca6f-9464-48fc-a9ef-f4f1b4bcd533" providerId="AD" clId="Web-{1F72F025-0C53-2F62-B22D-2E114A1C7A16}" dt="2023-11-17T14:03:01.236" v="29"/>
      <pc:docMkLst>
        <pc:docMk/>
      </pc:docMkLst>
      <pc:sldChg chg="addCm delCm">
        <pc:chgData name="Saskia Schmidt" userId="S::saskia.schmidt@bvmw.de::bfbdca6f-9464-48fc-a9ef-f4f1b4bcd533" providerId="AD" clId="Web-{1F72F025-0C53-2F62-B22D-2E114A1C7A16}" dt="2023-11-17T14:03:01.236" v="29"/>
        <pc:sldMkLst>
          <pc:docMk/>
          <pc:sldMk cId="1517714332" sldId="425"/>
        </pc:sldMkLst>
      </pc:sldChg>
      <pc:sldChg chg="del">
        <pc:chgData name="Saskia Schmidt" userId="S::saskia.schmidt@bvmw.de::bfbdca6f-9464-48fc-a9ef-f4f1b4bcd533" providerId="AD" clId="Web-{1F72F025-0C53-2F62-B22D-2E114A1C7A16}" dt="2023-11-17T13:55:43.989" v="12"/>
        <pc:sldMkLst>
          <pc:docMk/>
          <pc:sldMk cId="1267896890" sldId="427"/>
        </pc:sldMkLst>
      </pc:sldChg>
      <pc:sldChg chg="del">
        <pc:chgData name="Saskia Schmidt" userId="S::saskia.schmidt@bvmw.de::bfbdca6f-9464-48fc-a9ef-f4f1b4bcd533" providerId="AD" clId="Web-{1F72F025-0C53-2F62-B22D-2E114A1C7A16}" dt="2023-11-17T13:55:01.158" v="0"/>
        <pc:sldMkLst>
          <pc:docMk/>
          <pc:sldMk cId="2237157387" sldId="435"/>
        </pc:sldMkLst>
      </pc:sldChg>
      <pc:sldChg chg="delCm">
        <pc:chgData name="Saskia Schmidt" userId="S::saskia.schmidt@bvmw.de::bfbdca6f-9464-48fc-a9ef-f4f1b4bcd533" providerId="AD" clId="Web-{1F72F025-0C53-2F62-B22D-2E114A1C7A16}" dt="2023-11-17T13:55:16.393" v="7"/>
        <pc:sldMkLst>
          <pc:docMk/>
          <pc:sldMk cId="200435517" sldId="439"/>
        </pc:sldMkLst>
      </pc:sldChg>
      <pc:sldChg chg="delCm">
        <pc:chgData name="Saskia Schmidt" userId="S::saskia.schmidt@bvmw.de::bfbdca6f-9464-48fc-a9ef-f4f1b4bcd533" providerId="AD" clId="Web-{1F72F025-0C53-2F62-B22D-2E114A1C7A16}" dt="2023-11-17T13:55:30.644" v="11"/>
        <pc:sldMkLst>
          <pc:docMk/>
          <pc:sldMk cId="2487142792" sldId="440"/>
        </pc:sldMkLst>
      </pc:sldChg>
      <pc:sldChg chg="delCm">
        <pc:chgData name="Saskia Schmidt" userId="S::saskia.schmidt@bvmw.de::bfbdca6f-9464-48fc-a9ef-f4f1b4bcd533" providerId="AD" clId="Web-{1F72F025-0C53-2F62-B22D-2E114A1C7A16}" dt="2023-11-17T14:02:39.328" v="23"/>
        <pc:sldMkLst>
          <pc:docMk/>
          <pc:sldMk cId="3270188775" sldId="448"/>
        </pc:sldMkLst>
      </pc:sldChg>
      <pc:sldChg chg="delCm">
        <pc:chgData name="Saskia Schmidt" userId="S::saskia.schmidt@bvmw.de::bfbdca6f-9464-48fc-a9ef-f4f1b4bcd533" providerId="AD" clId="Web-{1F72F025-0C53-2F62-B22D-2E114A1C7A16}" dt="2023-11-17T13:55:54.708" v="16"/>
        <pc:sldMkLst>
          <pc:docMk/>
          <pc:sldMk cId="3106391571" sldId="449"/>
        </pc:sldMkLst>
      </pc:sldChg>
    </pc:docChg>
  </pc:docChgLst>
  <pc:docChgLst>
    <pc:chgData name="Joanna-Luisa Giese" userId="S::joanna.giese@bvmw.de::824fd0a8-8577-46fb-83a4-3396b18aa040" providerId="AD" clId="Web-{249F588A-ECD2-86BB-4F59-8746CB0601D3}"/>
    <pc:docChg chg="modSld">
      <pc:chgData name="Joanna-Luisa Giese" userId="S::joanna.giese@bvmw.de::824fd0a8-8577-46fb-83a4-3396b18aa040" providerId="AD" clId="Web-{249F588A-ECD2-86BB-4F59-8746CB0601D3}" dt="2023-08-21T11:46:20.701" v="2"/>
      <pc:docMkLst>
        <pc:docMk/>
      </pc:docMkLst>
      <pc:sldChg chg="modNotes">
        <pc:chgData name="Joanna-Luisa Giese" userId="S::joanna.giese@bvmw.de::824fd0a8-8577-46fb-83a4-3396b18aa040" providerId="AD" clId="Web-{249F588A-ECD2-86BB-4F59-8746CB0601D3}" dt="2023-08-21T11:46:20.701" v="2"/>
        <pc:sldMkLst>
          <pc:docMk/>
          <pc:sldMk cId="3385926971" sldId="345"/>
        </pc:sldMkLst>
      </pc:sldChg>
    </pc:docChg>
  </pc:docChgLst>
  <pc:docChgLst>
    <pc:chgData name="Julia Martius" userId="7488bb11-51fd-46ae-b34b-46cd8dfdc5ed" providerId="ADAL" clId="{AF317759-3A92-4DC9-8358-B1041FD37EA1}"/>
    <pc:docChg chg="modSld">
      <pc:chgData name="Julia Martius" userId="7488bb11-51fd-46ae-b34b-46cd8dfdc5ed" providerId="ADAL" clId="{AF317759-3A92-4DC9-8358-B1041FD37EA1}" dt="2023-10-30T07:30:40.731" v="13"/>
      <pc:docMkLst>
        <pc:docMk/>
      </pc:docMkLst>
      <pc:sldChg chg="modNotesTx">
        <pc:chgData name="Julia Martius" userId="7488bb11-51fd-46ae-b34b-46cd8dfdc5ed" providerId="ADAL" clId="{AF317759-3A92-4DC9-8358-B1041FD37EA1}" dt="2023-10-20T09:11:58.268" v="0" actId="6549"/>
        <pc:sldMkLst>
          <pc:docMk/>
          <pc:sldMk cId="207457040" sldId="411"/>
        </pc:sldMkLst>
      </pc:sldChg>
      <pc:sldChg chg="modSp mod">
        <pc:chgData name="Julia Martius" userId="7488bb11-51fd-46ae-b34b-46cd8dfdc5ed" providerId="ADAL" clId="{AF317759-3A92-4DC9-8358-B1041FD37EA1}" dt="2023-10-30T07:28:59.480" v="12" actId="113"/>
        <pc:sldMkLst>
          <pc:docMk/>
          <pc:sldMk cId="1267896890" sldId="427"/>
        </pc:sldMkLst>
        <pc:spChg chg="mod">
          <ac:chgData name="Julia Martius" userId="7488bb11-51fd-46ae-b34b-46cd8dfdc5ed" providerId="ADAL" clId="{AF317759-3A92-4DC9-8358-B1041FD37EA1}" dt="2023-10-30T07:28:59.480" v="12" actId="113"/>
          <ac:spMkLst>
            <pc:docMk/>
            <pc:sldMk cId="1267896890" sldId="427"/>
            <ac:spMk id="2" creationId="{E0EA4E2D-69BB-4645-A867-209BC24216B8}"/>
          </ac:spMkLst>
        </pc:spChg>
      </pc:sldChg>
      <pc:sldChg chg="addCm">
        <pc:chgData name="Julia Martius" userId="7488bb11-51fd-46ae-b34b-46cd8dfdc5ed" providerId="ADAL" clId="{AF317759-3A92-4DC9-8358-B1041FD37EA1}" dt="2023-10-30T07:28:46.668" v="11"/>
        <pc:sldMkLst>
          <pc:docMk/>
          <pc:sldMk cId="116915742" sldId="436"/>
        </pc:sldMkLst>
      </pc:sldChg>
      <pc:sldChg chg="addCm modCm">
        <pc:chgData name="Julia Martius" userId="7488bb11-51fd-46ae-b34b-46cd8dfdc5ed" providerId="ADAL" clId="{AF317759-3A92-4DC9-8358-B1041FD37EA1}" dt="2023-10-30T07:30:40.731" v="13"/>
        <pc:sldMkLst>
          <pc:docMk/>
          <pc:sldMk cId="200435517" sldId="439"/>
        </pc:sldMkLst>
      </pc:sldChg>
      <pc:sldChg chg="modSp mod addCm modCm">
        <pc:chgData name="Julia Martius" userId="7488bb11-51fd-46ae-b34b-46cd8dfdc5ed" providerId="ADAL" clId="{AF317759-3A92-4DC9-8358-B1041FD37EA1}" dt="2023-10-30T07:22:39.850" v="10"/>
        <pc:sldMkLst>
          <pc:docMk/>
          <pc:sldMk cId="2487142792" sldId="440"/>
        </pc:sldMkLst>
        <pc:spChg chg="mod">
          <ac:chgData name="Julia Martius" userId="7488bb11-51fd-46ae-b34b-46cd8dfdc5ed" providerId="ADAL" clId="{AF317759-3A92-4DC9-8358-B1041FD37EA1}" dt="2023-10-30T07:17:03.843" v="6" actId="113"/>
          <ac:spMkLst>
            <pc:docMk/>
            <pc:sldMk cId="2487142792" sldId="440"/>
            <ac:spMk id="2" creationId="{9666D938-979E-3D21-080D-DE23AF1E2E27}"/>
          </ac:spMkLst>
        </pc:spChg>
      </pc:sldChg>
    </pc:docChg>
  </pc:docChgLst>
  <pc:docChgLst>
    <pc:chgData name="Joanna-Luisa Giese" userId="S::joanna.giese@bvmw.de::824fd0a8-8577-46fb-83a4-3396b18aa040" providerId="AD" clId="Web-{B54C8EC3-81A3-A23B-32FD-311264EDC275}"/>
    <pc:docChg chg="modSld">
      <pc:chgData name="Joanna-Luisa Giese" userId="S::joanna.giese@bvmw.de::824fd0a8-8577-46fb-83a4-3396b18aa040" providerId="AD" clId="Web-{B54C8EC3-81A3-A23B-32FD-311264EDC275}" dt="2023-08-23T11:14:39.104" v="14" actId="1076"/>
      <pc:docMkLst>
        <pc:docMk/>
      </pc:docMkLst>
      <pc:sldChg chg="modSp">
        <pc:chgData name="Joanna-Luisa Giese" userId="S::joanna.giese@bvmw.de::824fd0a8-8577-46fb-83a4-3396b18aa040" providerId="AD" clId="Web-{B54C8EC3-81A3-A23B-32FD-311264EDC275}" dt="2023-08-23T11:08:35.392" v="3" actId="20577"/>
        <pc:sldMkLst>
          <pc:docMk/>
          <pc:sldMk cId="494894500" sldId="361"/>
        </pc:sldMkLst>
        <pc:graphicFrameChg chg="modGraphic">
          <ac:chgData name="Joanna-Luisa Giese" userId="S::joanna.giese@bvmw.de::824fd0a8-8577-46fb-83a4-3396b18aa040" providerId="AD" clId="Web-{B54C8EC3-81A3-A23B-32FD-311264EDC275}" dt="2023-08-23T11:08:35.392" v="3" actId="20577"/>
          <ac:graphicFrameMkLst>
            <pc:docMk/>
            <pc:sldMk cId="494894500" sldId="361"/>
            <ac:graphicFrameMk id="14" creationId="{7CE6B933-1297-A8B4-E496-C8CF682F18A2}"/>
          </ac:graphicFrameMkLst>
        </pc:graphicFrameChg>
      </pc:sldChg>
      <pc:sldChg chg="addCm modCm">
        <pc:chgData name="Joanna-Luisa Giese" userId="S::joanna.giese@bvmw.de::824fd0a8-8577-46fb-83a4-3396b18aa040" providerId="AD" clId="Web-{B54C8EC3-81A3-A23B-32FD-311264EDC275}" dt="2023-08-23T11:13:21.133" v="7"/>
        <pc:sldMkLst>
          <pc:docMk/>
          <pc:sldMk cId="3673748864" sldId="362"/>
        </pc:sldMkLst>
      </pc:sldChg>
      <pc:sldChg chg="addSp delSp modSp">
        <pc:chgData name="Joanna-Luisa Giese" userId="S::joanna.giese@bvmw.de::824fd0a8-8577-46fb-83a4-3396b18aa040" providerId="AD" clId="Web-{B54C8EC3-81A3-A23B-32FD-311264EDC275}" dt="2023-08-23T11:14:39.104" v="14" actId="1076"/>
        <pc:sldMkLst>
          <pc:docMk/>
          <pc:sldMk cId="3029937327" sldId="369"/>
        </pc:sldMkLst>
        <pc:picChg chg="del">
          <ac:chgData name="Joanna-Luisa Giese" userId="S::joanna.giese@bvmw.de::824fd0a8-8577-46fb-83a4-3396b18aa040" providerId="AD" clId="Web-{B54C8EC3-81A3-A23B-32FD-311264EDC275}" dt="2023-08-23T11:14:01.228" v="8"/>
          <ac:picMkLst>
            <pc:docMk/>
            <pc:sldMk cId="3029937327" sldId="369"/>
            <ac:picMk id="2" creationId="{7EF1D420-A74A-BEC4-DCF0-C13E90464173}"/>
          </ac:picMkLst>
        </pc:picChg>
        <pc:picChg chg="add del mod">
          <ac:chgData name="Joanna-Luisa Giese" userId="S::joanna.giese@bvmw.de::824fd0a8-8577-46fb-83a4-3396b18aa040" providerId="AD" clId="Web-{B54C8EC3-81A3-A23B-32FD-311264EDC275}" dt="2023-08-23T11:14:24.604" v="11"/>
          <ac:picMkLst>
            <pc:docMk/>
            <pc:sldMk cId="3029937327" sldId="369"/>
            <ac:picMk id="7" creationId="{375467C0-A958-1053-B073-70F6A2FBF490}"/>
          </ac:picMkLst>
        </pc:picChg>
        <pc:picChg chg="add mod">
          <ac:chgData name="Joanna-Luisa Giese" userId="S::joanna.giese@bvmw.de::824fd0a8-8577-46fb-83a4-3396b18aa040" providerId="AD" clId="Web-{B54C8EC3-81A3-A23B-32FD-311264EDC275}" dt="2023-08-23T11:14:39.104" v="14" actId="1076"/>
          <ac:picMkLst>
            <pc:docMk/>
            <pc:sldMk cId="3029937327" sldId="369"/>
            <ac:picMk id="9" creationId="{8C070064-ECAA-927C-029D-7A2A4C874570}"/>
          </ac:picMkLst>
        </pc:picChg>
      </pc:sldChg>
      <pc:sldChg chg="modSp">
        <pc:chgData name="Joanna-Luisa Giese" userId="S::joanna.giese@bvmw.de::824fd0a8-8577-46fb-83a4-3396b18aa040" providerId="AD" clId="Web-{B54C8EC3-81A3-A23B-32FD-311264EDC275}" dt="2023-08-23T11:10:30.848" v="5" actId="1076"/>
        <pc:sldMkLst>
          <pc:docMk/>
          <pc:sldMk cId="442810498" sldId="378"/>
        </pc:sldMkLst>
        <pc:picChg chg="mod">
          <ac:chgData name="Joanna-Luisa Giese" userId="S::joanna.giese@bvmw.de::824fd0a8-8577-46fb-83a4-3396b18aa040" providerId="AD" clId="Web-{B54C8EC3-81A3-A23B-32FD-311264EDC275}" dt="2023-08-23T11:10:30.848" v="5" actId="1076"/>
          <ac:picMkLst>
            <pc:docMk/>
            <pc:sldMk cId="442810498" sldId="378"/>
            <ac:picMk id="8" creationId="{E4BE71B4-D7EF-D21D-5EB7-AB0310B514F8}"/>
          </ac:picMkLst>
        </pc:picChg>
      </pc:sldChg>
      <pc:sldChg chg="modCm">
        <pc:chgData name="Joanna-Luisa Giese" userId="S::joanna.giese@bvmw.de::824fd0a8-8577-46fb-83a4-3396b18aa040" providerId="AD" clId="Web-{B54C8EC3-81A3-A23B-32FD-311264EDC275}" dt="2023-08-23T11:06:03.966" v="0"/>
        <pc:sldMkLst>
          <pc:docMk/>
          <pc:sldMk cId="2819437857" sldId="379"/>
        </pc:sldMkLst>
      </pc:sldChg>
    </pc:docChg>
  </pc:docChgLst>
  <pc:docChgLst>
    <pc:chgData name="Saskia Schmidt" userId="bfbdca6f-9464-48fc-a9ef-f4f1b4bcd533" providerId="ADAL" clId="{4597E650-7623-4683-A1E5-5B338879A015}"/>
    <pc:docChg chg="undo custSel addSld delSld modSld modSection">
      <pc:chgData name="Saskia Schmidt" userId="bfbdca6f-9464-48fc-a9ef-f4f1b4bcd533" providerId="ADAL" clId="{4597E650-7623-4683-A1E5-5B338879A015}" dt="2023-08-30T12:04:58.576" v="359" actId="115"/>
      <pc:docMkLst>
        <pc:docMk/>
      </pc:docMkLst>
      <pc:sldChg chg="addSp delSp modSp mod">
        <pc:chgData name="Saskia Schmidt" userId="bfbdca6f-9464-48fc-a9ef-f4f1b4bcd533" providerId="ADAL" clId="{4597E650-7623-4683-A1E5-5B338879A015}" dt="2023-08-30T11:19:33.507" v="174" actId="20577"/>
        <pc:sldMkLst>
          <pc:docMk/>
          <pc:sldMk cId="368417605" sldId="372"/>
        </pc:sldMkLst>
        <pc:spChg chg="mod">
          <ac:chgData name="Saskia Schmidt" userId="bfbdca6f-9464-48fc-a9ef-f4f1b4bcd533" providerId="ADAL" clId="{4597E650-7623-4683-A1E5-5B338879A015}" dt="2023-08-30T11:19:33.507" v="174" actId="20577"/>
          <ac:spMkLst>
            <pc:docMk/>
            <pc:sldMk cId="368417605" sldId="372"/>
            <ac:spMk id="2" creationId="{27F21EB1-8626-9A63-2220-C940C9066327}"/>
          </ac:spMkLst>
        </pc:spChg>
        <pc:spChg chg="mod">
          <ac:chgData name="Saskia Schmidt" userId="bfbdca6f-9464-48fc-a9ef-f4f1b4bcd533" providerId="ADAL" clId="{4597E650-7623-4683-A1E5-5B338879A015}" dt="2023-08-30T11:18:00.511" v="74" actId="1076"/>
          <ac:spMkLst>
            <pc:docMk/>
            <pc:sldMk cId="368417605" sldId="372"/>
            <ac:spMk id="7" creationId="{5C363310-E35C-819C-D575-F76DE8646EF4}"/>
          </ac:spMkLst>
        </pc:spChg>
        <pc:spChg chg="add mod">
          <ac:chgData name="Saskia Schmidt" userId="bfbdca6f-9464-48fc-a9ef-f4f1b4bcd533" providerId="ADAL" clId="{4597E650-7623-4683-A1E5-5B338879A015}" dt="2023-08-30T11:18:04.934" v="75" actId="1076"/>
          <ac:spMkLst>
            <pc:docMk/>
            <pc:sldMk cId="368417605" sldId="372"/>
            <ac:spMk id="14" creationId="{571937B3-57A6-49D6-9F7E-295B491D8FF6}"/>
          </ac:spMkLst>
        </pc:spChg>
        <pc:spChg chg="add mod">
          <ac:chgData name="Saskia Schmidt" userId="bfbdca6f-9464-48fc-a9ef-f4f1b4bcd533" providerId="ADAL" clId="{4597E650-7623-4683-A1E5-5B338879A015}" dt="2023-08-30T11:19:06.583" v="170" actId="13926"/>
          <ac:spMkLst>
            <pc:docMk/>
            <pc:sldMk cId="368417605" sldId="372"/>
            <ac:spMk id="15" creationId="{F4A6295D-41B7-4168-BF56-7295872FE4C7}"/>
          </ac:spMkLst>
        </pc:spChg>
        <pc:spChg chg="add mod">
          <ac:chgData name="Saskia Schmidt" userId="bfbdca6f-9464-48fc-a9ef-f4f1b4bcd533" providerId="ADAL" clId="{4597E650-7623-4683-A1E5-5B338879A015}" dt="2023-08-30T11:18:37.508" v="127" actId="14100"/>
          <ac:spMkLst>
            <pc:docMk/>
            <pc:sldMk cId="368417605" sldId="372"/>
            <ac:spMk id="16" creationId="{9E9C4A13-FC61-43F2-8E8A-33DAC24AA7C6}"/>
          </ac:spMkLst>
        </pc:spChg>
        <pc:picChg chg="mod">
          <ac:chgData name="Saskia Schmidt" userId="bfbdca6f-9464-48fc-a9ef-f4f1b4bcd533" providerId="ADAL" clId="{4597E650-7623-4683-A1E5-5B338879A015}" dt="2023-08-30T11:15:39.977" v="0"/>
          <ac:picMkLst>
            <pc:docMk/>
            <pc:sldMk cId="368417605" sldId="372"/>
            <ac:picMk id="8" creationId="{9AB885D0-F804-6449-9A16-3F4B41B7BC1F}"/>
          </ac:picMkLst>
        </pc:picChg>
        <pc:picChg chg="add del mod">
          <ac:chgData name="Saskia Schmidt" userId="bfbdca6f-9464-48fc-a9ef-f4f1b4bcd533" providerId="ADAL" clId="{4597E650-7623-4683-A1E5-5B338879A015}" dt="2023-08-30T11:16:25.467" v="11" actId="478"/>
          <ac:picMkLst>
            <pc:docMk/>
            <pc:sldMk cId="368417605" sldId="372"/>
            <ac:picMk id="9" creationId="{F9DD3136-BFE8-4F24-B69B-FACF708BBF78}"/>
          </ac:picMkLst>
        </pc:picChg>
        <pc:picChg chg="add del mod">
          <ac:chgData name="Saskia Schmidt" userId="bfbdca6f-9464-48fc-a9ef-f4f1b4bcd533" providerId="ADAL" clId="{4597E650-7623-4683-A1E5-5B338879A015}" dt="2023-08-30T11:16:35.500" v="14" actId="207"/>
          <ac:picMkLst>
            <pc:docMk/>
            <pc:sldMk cId="368417605" sldId="372"/>
            <ac:picMk id="11" creationId="{02E50424-4E1A-49C1-9399-D2C0683BD18A}"/>
          </ac:picMkLst>
        </pc:picChg>
        <pc:cxnChg chg="add del mod">
          <ac:chgData name="Saskia Schmidt" userId="bfbdca6f-9464-48fc-a9ef-f4f1b4bcd533" providerId="ADAL" clId="{4597E650-7623-4683-A1E5-5B338879A015}" dt="2023-08-30T11:17:03.820" v="16" actId="478"/>
          <ac:cxnSpMkLst>
            <pc:docMk/>
            <pc:sldMk cId="368417605" sldId="372"/>
            <ac:cxnSpMk id="13" creationId="{06F47AF5-5B87-407B-815E-D07002A86F55}"/>
          </ac:cxnSpMkLst>
        </pc:cxnChg>
      </pc:sldChg>
      <pc:sldChg chg="modSp mod modAnim">
        <pc:chgData name="Saskia Schmidt" userId="bfbdca6f-9464-48fc-a9ef-f4f1b4bcd533" providerId="ADAL" clId="{4597E650-7623-4683-A1E5-5B338879A015}" dt="2023-08-30T12:04:01.597" v="354" actId="1076"/>
        <pc:sldMkLst>
          <pc:docMk/>
          <pc:sldMk cId="2819437857" sldId="379"/>
        </pc:sldMkLst>
        <pc:spChg chg="mod">
          <ac:chgData name="Saskia Schmidt" userId="bfbdca6f-9464-48fc-a9ef-f4f1b4bcd533" providerId="ADAL" clId="{4597E650-7623-4683-A1E5-5B338879A015}" dt="2023-08-30T12:03:55.883" v="353" actId="14100"/>
          <ac:spMkLst>
            <pc:docMk/>
            <pc:sldMk cId="2819437857" sldId="379"/>
            <ac:spMk id="12" creationId="{70B85BEF-DBC2-D1E4-7BAA-206AFFE29394}"/>
          </ac:spMkLst>
        </pc:spChg>
        <pc:picChg chg="mod">
          <ac:chgData name="Saskia Schmidt" userId="bfbdca6f-9464-48fc-a9ef-f4f1b4bcd533" providerId="ADAL" clId="{4597E650-7623-4683-A1E5-5B338879A015}" dt="2023-08-30T12:04:01.597" v="354" actId="1076"/>
          <ac:picMkLst>
            <pc:docMk/>
            <pc:sldMk cId="2819437857" sldId="379"/>
            <ac:picMk id="8" creationId="{2A614434-35E3-E1BD-D555-7FBDE9DB0D10}"/>
          </ac:picMkLst>
        </pc:picChg>
      </pc:sldChg>
      <pc:sldChg chg="mod modShow">
        <pc:chgData name="Saskia Schmidt" userId="bfbdca6f-9464-48fc-a9ef-f4f1b4bcd533" providerId="ADAL" clId="{4597E650-7623-4683-A1E5-5B338879A015}" dt="2023-08-30T11:19:41.650" v="175" actId="729"/>
        <pc:sldMkLst>
          <pc:docMk/>
          <pc:sldMk cId="1395831276" sldId="394"/>
        </pc:sldMkLst>
      </pc:sldChg>
      <pc:sldChg chg="addSp delSp modSp mod">
        <pc:chgData name="Saskia Schmidt" userId="bfbdca6f-9464-48fc-a9ef-f4f1b4bcd533" providerId="ADAL" clId="{4597E650-7623-4683-A1E5-5B338879A015}" dt="2023-08-30T11:24:42.114" v="250" actId="20577"/>
        <pc:sldMkLst>
          <pc:docMk/>
          <pc:sldMk cId="1747264164" sldId="399"/>
        </pc:sldMkLst>
        <pc:spChg chg="add del mod">
          <ac:chgData name="Saskia Schmidt" userId="bfbdca6f-9464-48fc-a9ef-f4f1b4bcd533" providerId="ADAL" clId="{4597E650-7623-4683-A1E5-5B338879A015}" dt="2023-08-30T11:24:18.570" v="224" actId="478"/>
          <ac:spMkLst>
            <pc:docMk/>
            <pc:sldMk cId="1747264164" sldId="399"/>
            <ac:spMk id="2" creationId="{60312928-0428-4B53-89BF-F982EC8E31E1}"/>
          </ac:spMkLst>
        </pc:spChg>
        <pc:spChg chg="add mod">
          <ac:chgData name="Saskia Schmidt" userId="bfbdca6f-9464-48fc-a9ef-f4f1b4bcd533" providerId="ADAL" clId="{4597E650-7623-4683-A1E5-5B338879A015}" dt="2023-08-30T11:23:05.498" v="214" actId="14100"/>
          <ac:spMkLst>
            <pc:docMk/>
            <pc:sldMk cId="1747264164" sldId="399"/>
            <ac:spMk id="13" creationId="{05674045-BD1F-4AA4-8C07-7366C1C342CB}"/>
          </ac:spMkLst>
        </pc:spChg>
        <pc:spChg chg="add mod">
          <ac:chgData name="Saskia Schmidt" userId="bfbdca6f-9464-48fc-a9ef-f4f1b4bcd533" providerId="ADAL" clId="{4597E650-7623-4683-A1E5-5B338879A015}" dt="2023-08-30T11:24:42.114" v="250" actId="20577"/>
          <ac:spMkLst>
            <pc:docMk/>
            <pc:sldMk cId="1747264164" sldId="399"/>
            <ac:spMk id="15" creationId="{1F98F409-6DA8-4AD3-AAFC-63DBB99B47BC}"/>
          </ac:spMkLst>
        </pc:spChg>
        <pc:picChg chg="mod">
          <ac:chgData name="Saskia Schmidt" userId="bfbdca6f-9464-48fc-a9ef-f4f1b4bcd533" providerId="ADAL" clId="{4597E650-7623-4683-A1E5-5B338879A015}" dt="2023-08-30T11:20:58.063" v="194" actId="14100"/>
          <ac:picMkLst>
            <pc:docMk/>
            <pc:sldMk cId="1747264164" sldId="399"/>
            <ac:picMk id="6" creationId="{004CD043-2114-E515-42D5-CB53F37F525F}"/>
          </ac:picMkLst>
        </pc:picChg>
        <pc:picChg chg="mod">
          <ac:chgData name="Saskia Schmidt" userId="bfbdca6f-9464-48fc-a9ef-f4f1b4bcd533" providerId="ADAL" clId="{4597E650-7623-4683-A1E5-5B338879A015}" dt="2023-08-30T11:21:02.997" v="196" actId="1076"/>
          <ac:picMkLst>
            <pc:docMk/>
            <pc:sldMk cId="1747264164" sldId="399"/>
            <ac:picMk id="7" creationId="{7D0E79A4-4DC8-074E-7D8A-0BA595508255}"/>
          </ac:picMkLst>
        </pc:picChg>
        <pc:picChg chg="mod">
          <ac:chgData name="Saskia Schmidt" userId="bfbdca6f-9464-48fc-a9ef-f4f1b4bcd533" providerId="ADAL" clId="{4597E650-7623-4683-A1E5-5B338879A015}" dt="2023-08-30T11:24:27.718" v="227" actId="1076"/>
          <ac:picMkLst>
            <pc:docMk/>
            <pc:sldMk cId="1747264164" sldId="399"/>
            <ac:picMk id="8" creationId="{3E85EE14-8D57-BCFB-AFDA-E841428B0B2C}"/>
          </ac:picMkLst>
        </pc:picChg>
        <pc:picChg chg="mod">
          <ac:chgData name="Saskia Schmidt" userId="bfbdca6f-9464-48fc-a9ef-f4f1b4bcd533" providerId="ADAL" clId="{4597E650-7623-4683-A1E5-5B338879A015}" dt="2023-08-30T11:21:00.856" v="195" actId="1076"/>
          <ac:picMkLst>
            <pc:docMk/>
            <pc:sldMk cId="1747264164" sldId="399"/>
            <ac:picMk id="9" creationId="{9BCE650D-1B89-D522-8E1B-84631760CBCC}"/>
          </ac:picMkLst>
        </pc:picChg>
        <pc:picChg chg="mod">
          <ac:chgData name="Saskia Schmidt" userId="bfbdca6f-9464-48fc-a9ef-f4f1b4bcd533" providerId="ADAL" clId="{4597E650-7623-4683-A1E5-5B338879A015}" dt="2023-08-30T11:21:13.297" v="198" actId="207"/>
          <ac:picMkLst>
            <pc:docMk/>
            <pc:sldMk cId="1747264164" sldId="399"/>
            <ac:picMk id="10" creationId="{EC40D0B2-EB56-6304-00F2-5B7E05383959}"/>
          </ac:picMkLst>
        </pc:picChg>
        <pc:picChg chg="del">
          <ac:chgData name="Saskia Schmidt" userId="bfbdca6f-9464-48fc-a9ef-f4f1b4bcd533" providerId="ADAL" clId="{4597E650-7623-4683-A1E5-5B338879A015}" dt="2023-08-30T11:21:18.531" v="199" actId="478"/>
          <ac:picMkLst>
            <pc:docMk/>
            <pc:sldMk cId="1747264164" sldId="399"/>
            <ac:picMk id="11" creationId="{B46F7FC0-50F8-3108-12CB-6498F8A13190}"/>
          </ac:picMkLst>
        </pc:picChg>
        <pc:picChg chg="mod">
          <ac:chgData name="Saskia Schmidt" userId="bfbdca6f-9464-48fc-a9ef-f4f1b4bcd533" providerId="ADAL" clId="{4597E650-7623-4683-A1E5-5B338879A015}" dt="2023-08-30T11:20:35.772" v="179" actId="1076"/>
          <ac:picMkLst>
            <pc:docMk/>
            <pc:sldMk cId="1747264164" sldId="399"/>
            <ac:picMk id="12" creationId="{5F90A146-6E69-BBED-D217-42AE6C9239DE}"/>
          </ac:picMkLst>
        </pc:picChg>
        <pc:picChg chg="add mod">
          <ac:chgData name="Saskia Schmidt" userId="bfbdca6f-9464-48fc-a9ef-f4f1b4bcd533" providerId="ADAL" clId="{4597E650-7623-4683-A1E5-5B338879A015}" dt="2023-08-30T11:24:25.176" v="226" actId="1076"/>
          <ac:picMkLst>
            <pc:docMk/>
            <pc:sldMk cId="1747264164" sldId="399"/>
            <ac:picMk id="14" creationId="{B1688FBE-9B18-456D-A0C8-0078535F5670}"/>
          </ac:picMkLst>
        </pc:picChg>
      </pc:sldChg>
      <pc:sldChg chg="modSp del mod modShow">
        <pc:chgData name="Saskia Schmidt" userId="bfbdca6f-9464-48fc-a9ef-f4f1b4bcd533" providerId="ADAL" clId="{4597E650-7623-4683-A1E5-5B338879A015}" dt="2023-08-30T11:37:57.624" v="281" actId="47"/>
        <pc:sldMkLst>
          <pc:docMk/>
          <pc:sldMk cId="1749482526" sldId="400"/>
        </pc:sldMkLst>
        <pc:spChg chg="mod">
          <ac:chgData name="Saskia Schmidt" userId="bfbdca6f-9464-48fc-a9ef-f4f1b4bcd533" providerId="ADAL" clId="{4597E650-7623-4683-A1E5-5B338879A015}" dt="2023-08-30T11:25:37.923" v="259" actId="20577"/>
          <ac:spMkLst>
            <pc:docMk/>
            <pc:sldMk cId="1749482526" sldId="400"/>
            <ac:spMk id="6" creationId="{5CDFC2FF-EDB8-F74C-9631-956FA1AE9667}"/>
          </ac:spMkLst>
        </pc:spChg>
      </pc:sldChg>
      <pc:sldChg chg="mod modShow">
        <pc:chgData name="Saskia Schmidt" userId="bfbdca6f-9464-48fc-a9ef-f4f1b4bcd533" providerId="ADAL" clId="{4597E650-7623-4683-A1E5-5B338879A015}" dt="2023-08-30T11:45:02.269" v="282" actId="729"/>
        <pc:sldMkLst>
          <pc:docMk/>
          <pc:sldMk cId="1777406527" sldId="401"/>
        </pc:sldMkLst>
      </pc:sldChg>
      <pc:sldChg chg="addSp modSp mod">
        <pc:chgData name="Saskia Schmidt" userId="bfbdca6f-9464-48fc-a9ef-f4f1b4bcd533" providerId="ADAL" clId="{4597E650-7623-4683-A1E5-5B338879A015}" dt="2023-08-30T12:03:34.864" v="348" actId="1076"/>
        <pc:sldMkLst>
          <pc:docMk/>
          <pc:sldMk cId="389850770" sldId="402"/>
        </pc:sldMkLst>
        <pc:spChg chg="mod">
          <ac:chgData name="Saskia Schmidt" userId="bfbdca6f-9464-48fc-a9ef-f4f1b4bcd533" providerId="ADAL" clId="{4597E650-7623-4683-A1E5-5B338879A015}" dt="2023-08-30T11:46:52.066" v="301" actId="20577"/>
          <ac:spMkLst>
            <pc:docMk/>
            <pc:sldMk cId="389850770" sldId="402"/>
            <ac:spMk id="6" creationId="{5CDFC2FF-EDB8-F74C-9631-956FA1AE9667}"/>
          </ac:spMkLst>
        </pc:spChg>
        <pc:spChg chg="add mod">
          <ac:chgData name="Saskia Schmidt" userId="bfbdca6f-9464-48fc-a9ef-f4f1b4bcd533" providerId="ADAL" clId="{4597E650-7623-4683-A1E5-5B338879A015}" dt="2023-08-30T12:03:34.864" v="348" actId="1076"/>
          <ac:spMkLst>
            <pc:docMk/>
            <pc:sldMk cId="389850770" sldId="402"/>
            <ac:spMk id="21" creationId="{7E88CF6E-8DC2-4C88-9C94-99F8ECF42113}"/>
          </ac:spMkLst>
        </pc:spChg>
      </pc:sldChg>
      <pc:sldChg chg="addSp modSp mod">
        <pc:chgData name="Saskia Schmidt" userId="bfbdca6f-9464-48fc-a9ef-f4f1b4bcd533" providerId="ADAL" clId="{4597E650-7623-4683-A1E5-5B338879A015}" dt="2023-08-30T12:03:39.520" v="350" actId="1076"/>
        <pc:sldMkLst>
          <pc:docMk/>
          <pc:sldMk cId="1409967827" sldId="403"/>
        </pc:sldMkLst>
        <pc:spChg chg="add mod">
          <ac:chgData name="Saskia Schmidt" userId="bfbdca6f-9464-48fc-a9ef-f4f1b4bcd533" providerId="ADAL" clId="{4597E650-7623-4683-A1E5-5B338879A015}" dt="2023-08-30T12:03:39.520" v="350" actId="1076"/>
          <ac:spMkLst>
            <pc:docMk/>
            <pc:sldMk cId="1409967827" sldId="403"/>
            <ac:spMk id="20" creationId="{E4CED14F-6EF7-4F99-B08D-4385A32CED0F}"/>
          </ac:spMkLst>
        </pc:spChg>
      </pc:sldChg>
      <pc:sldChg chg="delSp mod modShow">
        <pc:chgData name="Saskia Schmidt" userId="bfbdca6f-9464-48fc-a9ef-f4f1b4bcd533" providerId="ADAL" clId="{4597E650-7623-4683-A1E5-5B338879A015}" dt="2023-08-30T12:04:34.463" v="356" actId="729"/>
        <pc:sldMkLst>
          <pc:docMk/>
          <pc:sldMk cId="890739135" sldId="404"/>
        </pc:sldMkLst>
        <pc:spChg chg="del">
          <ac:chgData name="Saskia Schmidt" userId="bfbdca6f-9464-48fc-a9ef-f4f1b4bcd533" providerId="ADAL" clId="{4597E650-7623-4683-A1E5-5B338879A015}" dt="2023-08-30T12:04:18.691" v="355" actId="478"/>
          <ac:spMkLst>
            <pc:docMk/>
            <pc:sldMk cId="890739135" sldId="404"/>
            <ac:spMk id="2" creationId="{34A1EF20-938F-434B-9EDA-00FAF4D7F48C}"/>
          </ac:spMkLst>
        </pc:spChg>
      </pc:sldChg>
      <pc:sldChg chg="modSp mod">
        <pc:chgData name="Saskia Schmidt" userId="bfbdca6f-9464-48fc-a9ef-f4f1b4bcd533" providerId="ADAL" clId="{4597E650-7623-4683-A1E5-5B338879A015}" dt="2023-08-30T12:04:58.576" v="359" actId="115"/>
        <pc:sldMkLst>
          <pc:docMk/>
          <pc:sldMk cId="3424827696" sldId="405"/>
        </pc:sldMkLst>
        <pc:spChg chg="mod">
          <ac:chgData name="Saskia Schmidt" userId="bfbdca6f-9464-48fc-a9ef-f4f1b4bcd533" providerId="ADAL" clId="{4597E650-7623-4683-A1E5-5B338879A015}" dt="2023-08-30T12:04:51.631" v="357" actId="115"/>
          <ac:spMkLst>
            <pc:docMk/>
            <pc:sldMk cId="3424827696" sldId="405"/>
            <ac:spMk id="14" creationId="{053D33F0-504E-294F-BD48-EE8627CBCBF1}"/>
          </ac:spMkLst>
        </pc:spChg>
        <pc:spChg chg="mod">
          <ac:chgData name="Saskia Schmidt" userId="bfbdca6f-9464-48fc-a9ef-f4f1b4bcd533" providerId="ADAL" clId="{4597E650-7623-4683-A1E5-5B338879A015}" dt="2023-08-30T12:04:54.950" v="358" actId="115"/>
          <ac:spMkLst>
            <pc:docMk/>
            <pc:sldMk cId="3424827696" sldId="405"/>
            <ac:spMk id="16" creationId="{0217988B-6FD8-6D40-A190-67FC95B35E96}"/>
          </ac:spMkLst>
        </pc:spChg>
        <pc:spChg chg="mod">
          <ac:chgData name="Saskia Schmidt" userId="bfbdca6f-9464-48fc-a9ef-f4f1b4bcd533" providerId="ADAL" clId="{4597E650-7623-4683-A1E5-5B338879A015}" dt="2023-08-30T12:04:58.576" v="359" actId="115"/>
          <ac:spMkLst>
            <pc:docMk/>
            <pc:sldMk cId="3424827696" sldId="405"/>
            <ac:spMk id="18" creationId="{4F51C9EF-DA67-EA4C-B283-8B2123A19E92}"/>
          </ac:spMkLst>
        </pc:spChg>
      </pc:sldChg>
      <pc:sldChg chg="mod modShow">
        <pc:chgData name="Saskia Schmidt" userId="bfbdca6f-9464-48fc-a9ef-f4f1b4bcd533" providerId="ADAL" clId="{4597E650-7623-4683-A1E5-5B338879A015}" dt="2023-08-30T11:19:27.531" v="171" actId="729"/>
        <pc:sldMkLst>
          <pc:docMk/>
          <pc:sldMk cId="527412033" sldId="406"/>
        </pc:sldMkLst>
      </pc:sldChg>
      <pc:sldChg chg="addSp delSp modSp add mod modAnim modNotesTx">
        <pc:chgData name="Saskia Schmidt" userId="bfbdca6f-9464-48fc-a9ef-f4f1b4bcd533" providerId="ADAL" clId="{4597E650-7623-4683-A1E5-5B338879A015}" dt="2023-08-30T11:37:49.179" v="280"/>
        <pc:sldMkLst>
          <pc:docMk/>
          <pc:sldMk cId="3660738680" sldId="407"/>
        </pc:sldMkLst>
        <pc:spChg chg="mod">
          <ac:chgData name="Saskia Schmidt" userId="bfbdca6f-9464-48fc-a9ef-f4f1b4bcd533" providerId="ADAL" clId="{4597E650-7623-4683-A1E5-5B338879A015}" dt="2023-08-30T11:25:44.359" v="260"/>
          <ac:spMkLst>
            <pc:docMk/>
            <pc:sldMk cId="3660738680" sldId="407"/>
            <ac:spMk id="6" creationId="{5CDFC2FF-EDB8-F74C-9631-956FA1AE9667}"/>
          </ac:spMkLst>
        </pc:spChg>
        <pc:spChg chg="add del mod">
          <ac:chgData name="Saskia Schmidt" userId="bfbdca6f-9464-48fc-a9ef-f4f1b4bcd533" providerId="ADAL" clId="{4597E650-7623-4683-A1E5-5B338879A015}" dt="2023-08-30T11:25:49.307" v="262" actId="478"/>
          <ac:spMkLst>
            <pc:docMk/>
            <pc:sldMk cId="3660738680" sldId="407"/>
            <ac:spMk id="7" creationId="{1AE1CBE3-E438-4BDC-8833-7B8AA0A94975}"/>
          </ac:spMkLst>
        </pc:spChg>
        <pc:spChg chg="del">
          <ac:chgData name="Saskia Schmidt" userId="bfbdca6f-9464-48fc-a9ef-f4f1b4bcd533" providerId="ADAL" clId="{4597E650-7623-4683-A1E5-5B338879A015}" dt="2023-08-30T11:25:47.067" v="261" actId="478"/>
          <ac:spMkLst>
            <pc:docMk/>
            <pc:sldMk cId="3660738680" sldId="407"/>
            <ac:spMk id="12" creationId="{70B85BEF-DBC2-D1E4-7BAA-206AFFE29394}"/>
          </ac:spMkLst>
        </pc:spChg>
        <pc:spChg chg="add del mod">
          <ac:chgData name="Saskia Schmidt" userId="bfbdca6f-9464-48fc-a9ef-f4f1b4bcd533" providerId="ADAL" clId="{4597E650-7623-4683-A1E5-5B338879A015}" dt="2023-08-30T11:26:12.883" v="266" actId="478"/>
          <ac:spMkLst>
            <pc:docMk/>
            <pc:sldMk cId="3660738680" sldId="407"/>
            <ac:spMk id="15" creationId="{62096504-44AA-4DEE-987E-BDFF39D633A1}"/>
          </ac:spMkLst>
        </pc:spChg>
        <pc:spChg chg="mod">
          <ac:chgData name="Saskia Schmidt" userId="bfbdca6f-9464-48fc-a9ef-f4f1b4bcd533" providerId="ADAL" clId="{4597E650-7623-4683-A1E5-5B338879A015}" dt="2023-08-30T11:26:08.782" v="265"/>
          <ac:spMkLst>
            <pc:docMk/>
            <pc:sldMk cId="3660738680" sldId="407"/>
            <ac:spMk id="17" creationId="{D7A14F20-FB65-437B-8EAD-21A6513A3797}"/>
          </ac:spMkLst>
        </pc:spChg>
        <pc:spChg chg="mod">
          <ac:chgData name="Saskia Schmidt" userId="bfbdca6f-9464-48fc-a9ef-f4f1b4bcd533" providerId="ADAL" clId="{4597E650-7623-4683-A1E5-5B338879A015}" dt="2023-08-30T11:26:08.782" v="265"/>
          <ac:spMkLst>
            <pc:docMk/>
            <pc:sldMk cId="3660738680" sldId="407"/>
            <ac:spMk id="18" creationId="{13FDF2AF-3B83-4CF0-8D3A-DDD9441F47C3}"/>
          </ac:spMkLst>
        </pc:spChg>
        <pc:spChg chg="mod">
          <ac:chgData name="Saskia Schmidt" userId="bfbdca6f-9464-48fc-a9ef-f4f1b4bcd533" providerId="ADAL" clId="{4597E650-7623-4683-A1E5-5B338879A015}" dt="2023-08-30T11:31:21.638" v="271"/>
          <ac:spMkLst>
            <pc:docMk/>
            <pc:sldMk cId="3660738680" sldId="407"/>
            <ac:spMk id="20" creationId="{20152573-9D54-43D3-A02C-C8536DFB4B90}"/>
          </ac:spMkLst>
        </pc:spChg>
        <pc:spChg chg="mod">
          <ac:chgData name="Saskia Schmidt" userId="bfbdca6f-9464-48fc-a9ef-f4f1b4bcd533" providerId="ADAL" clId="{4597E650-7623-4683-A1E5-5B338879A015}" dt="2023-08-30T11:31:21.638" v="271"/>
          <ac:spMkLst>
            <pc:docMk/>
            <pc:sldMk cId="3660738680" sldId="407"/>
            <ac:spMk id="21" creationId="{B4CF0F09-FF10-4CBB-9C01-0D0D2F53702F}"/>
          </ac:spMkLst>
        </pc:spChg>
        <pc:spChg chg="mod">
          <ac:chgData name="Saskia Schmidt" userId="bfbdca6f-9464-48fc-a9ef-f4f1b4bcd533" providerId="ADAL" clId="{4597E650-7623-4683-A1E5-5B338879A015}" dt="2023-08-30T11:31:39.886" v="275"/>
          <ac:spMkLst>
            <pc:docMk/>
            <pc:sldMk cId="3660738680" sldId="407"/>
            <ac:spMk id="23" creationId="{2284E226-6F97-479B-B21E-C9D1619B1512}"/>
          </ac:spMkLst>
        </pc:spChg>
        <pc:spChg chg="mod">
          <ac:chgData name="Saskia Schmidt" userId="bfbdca6f-9464-48fc-a9ef-f4f1b4bcd533" providerId="ADAL" clId="{4597E650-7623-4683-A1E5-5B338879A015}" dt="2023-08-30T11:31:39.886" v="275"/>
          <ac:spMkLst>
            <pc:docMk/>
            <pc:sldMk cId="3660738680" sldId="407"/>
            <ac:spMk id="24" creationId="{F6BA6CFE-85D0-4D61-B612-07F4C11DBCB1}"/>
          </ac:spMkLst>
        </pc:spChg>
        <pc:grpChg chg="add mod">
          <ac:chgData name="Saskia Schmidt" userId="bfbdca6f-9464-48fc-a9ef-f4f1b4bcd533" providerId="ADAL" clId="{4597E650-7623-4683-A1E5-5B338879A015}" dt="2023-08-30T11:26:25.364" v="269" actId="14100"/>
          <ac:grpSpMkLst>
            <pc:docMk/>
            <pc:sldMk cId="3660738680" sldId="407"/>
            <ac:grpSpMk id="16" creationId="{1B3FBF00-6A7F-41D4-81DB-F72E9BECE090}"/>
          </ac:grpSpMkLst>
        </pc:grpChg>
        <pc:grpChg chg="add mod">
          <ac:chgData name="Saskia Schmidt" userId="bfbdca6f-9464-48fc-a9ef-f4f1b4bcd533" providerId="ADAL" clId="{4597E650-7623-4683-A1E5-5B338879A015}" dt="2023-08-30T11:31:27.839" v="273" actId="14100"/>
          <ac:grpSpMkLst>
            <pc:docMk/>
            <pc:sldMk cId="3660738680" sldId="407"/>
            <ac:grpSpMk id="19" creationId="{517324EF-C420-43F5-B13E-DF52CAF6D01B}"/>
          </ac:grpSpMkLst>
        </pc:grpChg>
        <pc:grpChg chg="add mod">
          <ac:chgData name="Saskia Schmidt" userId="bfbdca6f-9464-48fc-a9ef-f4f1b4bcd533" providerId="ADAL" clId="{4597E650-7623-4683-A1E5-5B338879A015}" dt="2023-08-30T11:31:46.609" v="277" actId="14100"/>
          <ac:grpSpMkLst>
            <pc:docMk/>
            <pc:sldMk cId="3660738680" sldId="407"/>
            <ac:grpSpMk id="22" creationId="{58CCCE59-14DA-4E83-A5A3-F811D6B09FDF}"/>
          </ac:grpSpMkLst>
        </pc:grpChg>
      </pc:sldChg>
    </pc:docChg>
  </pc:docChgLst>
  <pc:docChgLst>
    <pc:chgData name="Saskia Schmidt" userId="S::saskia.schmidt@bvmw.de::bfbdca6f-9464-48fc-a9ef-f4f1b4bcd533" providerId="AD" clId="Web-{98A284C9-2F5E-62E0-6990-7298077DE442}"/>
    <pc:docChg chg="addSld delSld modSld modSection">
      <pc:chgData name="Saskia Schmidt" userId="S::saskia.schmidt@bvmw.de::bfbdca6f-9464-48fc-a9ef-f4f1b4bcd533" providerId="AD" clId="Web-{98A284C9-2F5E-62E0-6990-7298077DE442}" dt="2023-10-05T16:17:29.148" v="289" actId="20577"/>
      <pc:docMkLst>
        <pc:docMk/>
      </pc:docMkLst>
      <pc:sldChg chg="add del">
        <pc:chgData name="Saskia Schmidt" userId="S::saskia.schmidt@bvmw.de::bfbdca6f-9464-48fc-a9ef-f4f1b4bcd533" providerId="AD" clId="Web-{98A284C9-2F5E-62E0-6990-7298077DE442}" dt="2023-10-05T16:16:31.224" v="258"/>
        <pc:sldMkLst>
          <pc:docMk/>
          <pc:sldMk cId="3424827696" sldId="405"/>
        </pc:sldMkLst>
      </pc:sldChg>
      <pc:sldChg chg="mod modShow">
        <pc:chgData name="Saskia Schmidt" userId="S::saskia.schmidt@bvmw.de::bfbdca6f-9464-48fc-a9ef-f4f1b4bcd533" providerId="AD" clId="Web-{98A284C9-2F5E-62E0-6990-7298077DE442}" dt="2023-10-05T16:00:55.109" v="256"/>
        <pc:sldMkLst>
          <pc:docMk/>
          <pc:sldMk cId="1468337980" sldId="419"/>
        </pc:sldMkLst>
      </pc:sldChg>
      <pc:sldChg chg="addSp delSp modSp del">
        <pc:chgData name="Saskia Schmidt" userId="S::saskia.schmidt@bvmw.de::bfbdca6f-9464-48fc-a9ef-f4f1b4bcd533" providerId="AD" clId="Web-{98A284C9-2F5E-62E0-6990-7298077DE442}" dt="2023-10-05T15:59:58.763" v="253"/>
        <pc:sldMkLst>
          <pc:docMk/>
          <pc:sldMk cId="1730907952" sldId="420"/>
        </pc:sldMkLst>
        <pc:spChg chg="add mod">
          <ac:chgData name="Saskia Schmidt" userId="S::saskia.schmidt@bvmw.de::bfbdca6f-9464-48fc-a9ef-f4f1b4bcd533" providerId="AD" clId="Web-{98A284C9-2F5E-62E0-6990-7298077DE442}" dt="2023-10-05T14:58:22.306" v="44" actId="20577"/>
          <ac:spMkLst>
            <pc:docMk/>
            <pc:sldMk cId="1730907952" sldId="420"/>
            <ac:spMk id="14" creationId="{1F3A818C-280B-B0B3-EF2F-D079DCA9311B}"/>
          </ac:spMkLst>
        </pc:spChg>
        <pc:picChg chg="add del mod">
          <ac:chgData name="Saskia Schmidt" userId="S::saskia.schmidt@bvmw.de::bfbdca6f-9464-48fc-a9ef-f4f1b4bcd533" providerId="AD" clId="Web-{98A284C9-2F5E-62E0-6990-7298077DE442}" dt="2023-10-05T14:55:35.737" v="4"/>
          <ac:picMkLst>
            <pc:docMk/>
            <pc:sldMk cId="1730907952" sldId="420"/>
            <ac:picMk id="2" creationId="{8714651A-5C04-5288-666D-F9D11B0BB782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4:58:07.555" v="39" actId="1076"/>
          <ac:picMkLst>
            <pc:docMk/>
            <pc:sldMk cId="1730907952" sldId="420"/>
            <ac:picMk id="3" creationId="{C6FFE7D7-E9ED-DB71-C988-56D8C87C38CB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4:58:34.322" v="47" actId="1076"/>
          <ac:picMkLst>
            <pc:docMk/>
            <pc:sldMk cId="1730907952" sldId="420"/>
            <ac:picMk id="7" creationId="{BDA34471-A495-93A3-C68A-BE80E1EDA6D4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4:58:34.322" v="48" actId="1076"/>
          <ac:picMkLst>
            <pc:docMk/>
            <pc:sldMk cId="1730907952" sldId="420"/>
            <ac:picMk id="8" creationId="{C91176CE-AE7D-4D24-8A5B-206B57887F84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4:58:34.338" v="49" actId="1076"/>
          <ac:picMkLst>
            <pc:docMk/>
            <pc:sldMk cId="1730907952" sldId="420"/>
            <ac:picMk id="9" creationId="{D0DEE5E3-BA2F-C440-E096-748D894CE2E5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4:58:34.338" v="50" actId="1076"/>
          <ac:picMkLst>
            <pc:docMk/>
            <pc:sldMk cId="1730907952" sldId="420"/>
            <ac:picMk id="10" creationId="{579BD636-F886-C328-5FBC-827D23573785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4:58:26.791" v="46" actId="1076"/>
          <ac:picMkLst>
            <pc:docMk/>
            <pc:sldMk cId="1730907952" sldId="420"/>
            <ac:picMk id="11" creationId="{943034B9-B379-B795-4377-AAD068A0E21C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4:58:07.571" v="40" actId="1076"/>
          <ac:picMkLst>
            <pc:docMk/>
            <pc:sldMk cId="1730907952" sldId="420"/>
            <ac:picMk id="12" creationId="{6BC898D3-C1B9-FB5F-1F35-70F18143F12B}"/>
          </ac:picMkLst>
        </pc:picChg>
      </pc:sldChg>
      <pc:sldChg chg="new del">
        <pc:chgData name="Saskia Schmidt" userId="S::saskia.schmidt@bvmw.de::bfbdca6f-9464-48fc-a9ef-f4f1b4bcd533" providerId="AD" clId="Web-{98A284C9-2F5E-62E0-6990-7298077DE442}" dt="2023-10-05T16:00:42.202" v="255"/>
        <pc:sldMkLst>
          <pc:docMk/>
          <pc:sldMk cId="2910349682" sldId="421"/>
        </pc:sldMkLst>
      </pc:sldChg>
      <pc:sldChg chg="addSp delSp modSp add replId">
        <pc:chgData name="Saskia Schmidt" userId="S::saskia.schmidt@bvmw.de::bfbdca6f-9464-48fc-a9ef-f4f1b4bcd533" providerId="AD" clId="Web-{98A284C9-2F5E-62E0-6990-7298077DE442}" dt="2023-10-05T16:00:05.357" v="254" actId="20577"/>
        <pc:sldMkLst>
          <pc:docMk/>
          <pc:sldMk cId="1330930786" sldId="422"/>
        </pc:sldMkLst>
        <pc:spChg chg="mod">
          <ac:chgData name="Saskia Schmidt" userId="S::saskia.schmidt@bvmw.de::bfbdca6f-9464-48fc-a9ef-f4f1b4bcd533" providerId="AD" clId="Web-{98A284C9-2F5E-62E0-6990-7298077DE442}" dt="2023-10-05T16:00:05.357" v="254" actId="20577"/>
          <ac:spMkLst>
            <pc:docMk/>
            <pc:sldMk cId="1330930786" sldId="422"/>
            <ac:spMk id="6" creationId="{B2A50F20-341A-4F71-AEFA-C7CC1D07BEC7}"/>
          </ac:spMkLst>
        </pc:spChg>
        <pc:spChg chg="mod">
          <ac:chgData name="Saskia Schmidt" userId="S::saskia.schmidt@bvmw.de::bfbdca6f-9464-48fc-a9ef-f4f1b4bcd533" providerId="AD" clId="Web-{98A284C9-2F5E-62E0-6990-7298077DE442}" dt="2023-10-05T15:59:40.684" v="252" actId="1076"/>
          <ac:spMkLst>
            <pc:docMk/>
            <pc:sldMk cId="1330930786" sldId="422"/>
            <ac:spMk id="14" creationId="{1F3A818C-280B-B0B3-EF2F-D079DCA9311B}"/>
          </ac:spMkLst>
        </pc:spChg>
        <pc:spChg chg="add mod">
          <ac:chgData name="Saskia Schmidt" userId="S::saskia.schmidt@bvmw.de::bfbdca6f-9464-48fc-a9ef-f4f1b4bcd533" providerId="AD" clId="Web-{98A284C9-2F5E-62E0-6990-7298077DE442}" dt="2023-10-05T15:59:40.622" v="248" actId="1076"/>
          <ac:spMkLst>
            <pc:docMk/>
            <pc:sldMk cId="1330930786" sldId="422"/>
            <ac:spMk id="22" creationId="{25C3C075-531A-AAF5-8159-D0E575A14EB1}"/>
          </ac:spMkLst>
        </pc:spChg>
        <pc:spChg chg="add mod">
          <ac:chgData name="Saskia Schmidt" userId="S::saskia.schmidt@bvmw.de::bfbdca6f-9464-48fc-a9ef-f4f1b4bcd533" providerId="AD" clId="Web-{98A284C9-2F5E-62E0-6990-7298077DE442}" dt="2023-10-05T15:59:40.637" v="249" actId="1076"/>
          <ac:spMkLst>
            <pc:docMk/>
            <pc:sldMk cId="1330930786" sldId="422"/>
            <ac:spMk id="23" creationId="{2B0B4F3D-EDE9-D6B4-F8A6-5250DF067D30}"/>
          </ac:spMkLst>
        </pc:spChg>
        <pc:spChg chg="add mod">
          <ac:chgData name="Saskia Schmidt" userId="S::saskia.schmidt@bvmw.de::bfbdca6f-9464-48fc-a9ef-f4f1b4bcd533" providerId="AD" clId="Web-{98A284C9-2F5E-62E0-6990-7298077DE442}" dt="2023-10-05T15:59:40.653" v="250" actId="1076"/>
          <ac:spMkLst>
            <pc:docMk/>
            <pc:sldMk cId="1330930786" sldId="422"/>
            <ac:spMk id="24" creationId="{0E7D48A0-D48F-BE64-9AA6-85075A190EAF}"/>
          </ac:spMkLst>
        </pc:spChg>
        <pc:spChg chg="add mod">
          <ac:chgData name="Saskia Schmidt" userId="S::saskia.schmidt@bvmw.de::bfbdca6f-9464-48fc-a9ef-f4f1b4bcd533" providerId="AD" clId="Web-{98A284C9-2F5E-62E0-6990-7298077DE442}" dt="2023-10-05T15:59:40.669" v="251" actId="1076"/>
          <ac:spMkLst>
            <pc:docMk/>
            <pc:sldMk cId="1330930786" sldId="422"/>
            <ac:spMk id="25" creationId="{0CD5AB38-D935-AF7E-23E5-506A9DC36552}"/>
          </ac:spMkLst>
        </pc:spChg>
        <pc:picChg chg="mod">
          <ac:chgData name="Saskia Schmidt" userId="S::saskia.schmidt@bvmw.de::bfbdca6f-9464-48fc-a9ef-f4f1b4bcd533" providerId="AD" clId="Web-{98A284C9-2F5E-62E0-6990-7298077DE442}" dt="2023-10-05T14:58:54.589" v="55" actId="1076"/>
          <ac:picMkLst>
            <pc:docMk/>
            <pc:sldMk cId="1330930786" sldId="422"/>
            <ac:picMk id="3" creationId="{C6FFE7D7-E9ED-DB71-C988-56D8C87C38CB}"/>
          </ac:picMkLst>
        </pc:picChg>
        <pc:picChg chg="mod">
          <ac:chgData name="Saskia Schmidt" userId="S::saskia.schmidt@bvmw.de::bfbdca6f-9464-48fc-a9ef-f4f1b4bcd533" providerId="AD" clId="Web-{98A284C9-2F5E-62E0-6990-7298077DE442}" dt="2023-10-05T15:01:09.719" v="77" actId="1076"/>
          <ac:picMkLst>
            <pc:docMk/>
            <pc:sldMk cId="1330930786" sldId="422"/>
            <ac:picMk id="7" creationId="{BDA34471-A495-93A3-C68A-BE80E1EDA6D4}"/>
          </ac:picMkLst>
        </pc:picChg>
        <pc:picChg chg="del mod">
          <ac:chgData name="Saskia Schmidt" userId="S::saskia.schmidt@bvmw.de::bfbdca6f-9464-48fc-a9ef-f4f1b4bcd533" providerId="AD" clId="Web-{98A284C9-2F5E-62E0-6990-7298077DE442}" dt="2023-10-05T15:00:33.655" v="68"/>
          <ac:picMkLst>
            <pc:docMk/>
            <pc:sldMk cId="1330930786" sldId="422"/>
            <ac:picMk id="8" creationId="{C91176CE-AE7D-4D24-8A5B-206B57887F84}"/>
          </ac:picMkLst>
        </pc:picChg>
        <pc:picChg chg="del">
          <ac:chgData name="Saskia Schmidt" userId="S::saskia.schmidt@bvmw.de::bfbdca6f-9464-48fc-a9ef-f4f1b4bcd533" providerId="AD" clId="Web-{98A284C9-2F5E-62E0-6990-7298077DE442}" dt="2023-10-05T15:00:33.967" v="69"/>
          <ac:picMkLst>
            <pc:docMk/>
            <pc:sldMk cId="1330930786" sldId="422"/>
            <ac:picMk id="9" creationId="{D0DEE5E3-BA2F-C440-E096-748D894CE2E5}"/>
          </ac:picMkLst>
        </pc:picChg>
        <pc:picChg chg="del">
          <ac:chgData name="Saskia Schmidt" userId="S::saskia.schmidt@bvmw.de::bfbdca6f-9464-48fc-a9ef-f4f1b4bcd533" providerId="AD" clId="Web-{98A284C9-2F5E-62E0-6990-7298077DE442}" dt="2023-10-05T15:00:34.452" v="70"/>
          <ac:picMkLst>
            <pc:docMk/>
            <pc:sldMk cId="1330930786" sldId="422"/>
            <ac:picMk id="10" creationId="{579BD636-F886-C328-5FBC-827D23573785}"/>
          </ac:picMkLst>
        </pc:picChg>
        <pc:picChg chg="del">
          <ac:chgData name="Saskia Schmidt" userId="S::saskia.schmidt@bvmw.de::bfbdca6f-9464-48fc-a9ef-f4f1b4bcd533" providerId="AD" clId="Web-{98A284C9-2F5E-62E0-6990-7298077DE442}" dt="2023-10-05T15:00:30.295" v="67"/>
          <ac:picMkLst>
            <pc:docMk/>
            <pc:sldMk cId="1330930786" sldId="422"/>
            <ac:picMk id="11" creationId="{943034B9-B379-B795-4377-AAD068A0E21C}"/>
          </ac:picMkLst>
        </pc:picChg>
        <pc:picChg chg="del">
          <ac:chgData name="Saskia Schmidt" userId="S::saskia.schmidt@bvmw.de::bfbdca6f-9464-48fc-a9ef-f4f1b4bcd533" providerId="AD" clId="Web-{98A284C9-2F5E-62E0-6990-7298077DE442}" dt="2023-10-05T14:58:45.698" v="52"/>
          <ac:picMkLst>
            <pc:docMk/>
            <pc:sldMk cId="1330930786" sldId="422"/>
            <ac:picMk id="12" creationId="{6BC898D3-C1B9-FB5F-1F35-70F18143F12B}"/>
          </ac:picMkLst>
        </pc:picChg>
        <pc:picChg chg="add mod modCrop">
          <ac:chgData name="Saskia Schmidt" userId="S::saskia.schmidt@bvmw.de::bfbdca6f-9464-48fc-a9ef-f4f1b4bcd533" providerId="AD" clId="Web-{98A284C9-2F5E-62E0-6990-7298077DE442}" dt="2023-10-05T15:30:09.037" v="136"/>
          <ac:picMkLst>
            <pc:docMk/>
            <pc:sldMk cId="1330930786" sldId="422"/>
            <ac:picMk id="13" creationId="{5E09A4F2-C875-393D-4DBE-B7588B8CF356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5:01:09.734" v="78" actId="1076"/>
          <ac:picMkLst>
            <pc:docMk/>
            <pc:sldMk cId="1330930786" sldId="422"/>
            <ac:picMk id="15" creationId="{915EF3BC-898C-35AA-120D-0FEDFFC3406F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5:01:09.734" v="79" actId="1076"/>
          <ac:picMkLst>
            <pc:docMk/>
            <pc:sldMk cId="1330930786" sldId="422"/>
            <ac:picMk id="16" creationId="{A4FA3B62-43D9-B775-2FBA-1E2AD540F258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5:00:50.124" v="76" actId="1076"/>
          <ac:picMkLst>
            <pc:docMk/>
            <pc:sldMk cId="1330930786" sldId="422"/>
            <ac:picMk id="17" creationId="{0A340974-96E6-19C2-6372-9C5B03A37554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5:13:04.075" v="89"/>
          <ac:picMkLst>
            <pc:docMk/>
            <pc:sldMk cId="1330930786" sldId="422"/>
            <ac:picMk id="18" creationId="{4486906B-DA1E-20B1-4474-8A0EF30C2E63}"/>
          </ac:picMkLst>
        </pc:picChg>
        <pc:picChg chg="add mod modCrop">
          <ac:chgData name="Saskia Schmidt" userId="S::saskia.schmidt@bvmw.de::bfbdca6f-9464-48fc-a9ef-f4f1b4bcd533" providerId="AD" clId="Web-{98A284C9-2F5E-62E0-6990-7298077DE442}" dt="2023-10-05T15:48:08.110" v="215"/>
          <ac:picMkLst>
            <pc:docMk/>
            <pc:sldMk cId="1330930786" sldId="422"/>
            <ac:picMk id="19" creationId="{CB4D50D3-93A3-222B-ADC2-AA86FB36E7A9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5:42:42.566" v="170"/>
          <ac:picMkLst>
            <pc:docMk/>
            <pc:sldMk cId="1330930786" sldId="422"/>
            <ac:picMk id="20" creationId="{61D27661-C145-7D2B-7D5E-D8A91B48B046}"/>
          </ac:picMkLst>
        </pc:picChg>
        <pc:picChg chg="add mod modCrop">
          <ac:chgData name="Saskia Schmidt" userId="S::saskia.schmidt@bvmw.de::bfbdca6f-9464-48fc-a9ef-f4f1b4bcd533" providerId="AD" clId="Web-{98A284C9-2F5E-62E0-6990-7298077DE442}" dt="2023-10-05T15:47:10.592" v="214"/>
          <ac:picMkLst>
            <pc:docMk/>
            <pc:sldMk cId="1330930786" sldId="422"/>
            <ac:picMk id="21" creationId="{80F3DD5A-B321-30ED-1F13-DD9421971C69}"/>
          </ac:picMkLst>
        </pc:picChg>
      </pc:sldChg>
      <pc:sldChg chg="addSp modSp add replId">
        <pc:chgData name="Saskia Schmidt" userId="S::saskia.schmidt@bvmw.de::bfbdca6f-9464-48fc-a9ef-f4f1b4bcd533" providerId="AD" clId="Web-{98A284C9-2F5E-62E0-6990-7298077DE442}" dt="2023-10-05T16:17:29.148" v="289" actId="20577"/>
        <pc:sldMkLst>
          <pc:docMk/>
          <pc:sldMk cId="3295104746" sldId="423"/>
        </pc:sldMkLst>
        <pc:spChg chg="add mod">
          <ac:chgData name="Saskia Schmidt" userId="S::saskia.schmidt@bvmw.de::bfbdca6f-9464-48fc-a9ef-f4f1b4bcd533" providerId="AD" clId="Web-{98A284C9-2F5E-62E0-6990-7298077DE442}" dt="2023-10-05T16:17:29.148" v="289" actId="20577"/>
          <ac:spMkLst>
            <pc:docMk/>
            <pc:sldMk cId="3295104746" sldId="423"/>
            <ac:spMk id="9" creationId="{DE481D2B-5512-F5EA-2B30-C22A7E183ACE}"/>
          </ac:spMkLst>
        </pc:spChg>
        <pc:picChg chg="add mod">
          <ac:chgData name="Saskia Schmidt" userId="S::saskia.schmidt@bvmw.de::bfbdca6f-9464-48fc-a9ef-f4f1b4bcd533" providerId="AD" clId="Web-{98A284C9-2F5E-62E0-6990-7298077DE442}" dt="2023-10-05T16:17:00.725" v="263" actId="1076"/>
          <ac:picMkLst>
            <pc:docMk/>
            <pc:sldMk cId="3295104746" sldId="423"/>
            <ac:picMk id="2" creationId="{707409AD-E550-5D97-A897-48492ABD8E6E}"/>
          </ac:picMkLst>
        </pc:picChg>
        <pc:picChg chg="add mod">
          <ac:chgData name="Saskia Schmidt" userId="S::saskia.schmidt@bvmw.de::bfbdca6f-9464-48fc-a9ef-f4f1b4bcd533" providerId="AD" clId="Web-{98A284C9-2F5E-62E0-6990-7298077DE442}" dt="2023-10-05T16:17:00.740" v="264" actId="1076"/>
          <ac:picMkLst>
            <pc:docMk/>
            <pc:sldMk cId="3295104746" sldId="423"/>
            <ac:picMk id="8" creationId="{D566ED16-3682-C5BC-3D3B-2FCEACCE9BC4}"/>
          </ac:picMkLst>
        </pc:picChg>
      </pc:sldChg>
    </pc:docChg>
  </pc:docChgLst>
  <pc:docChgLst>
    <pc:chgData name="Saskia Schmidt" userId="S::saskia.schmidt@bvmw.de::bfbdca6f-9464-48fc-a9ef-f4f1b4bcd533" providerId="AD" clId="Web-{E17B0CE1-D4BB-B00F-ACD6-0809504415EF}"/>
    <pc:docChg chg="addSld delSld modSld modSection">
      <pc:chgData name="Saskia Schmidt" userId="S::saskia.schmidt@bvmw.de::bfbdca6f-9464-48fc-a9ef-f4f1b4bcd533" providerId="AD" clId="Web-{E17B0CE1-D4BB-B00F-ACD6-0809504415EF}" dt="2023-08-30T10:21:28.078" v="49"/>
      <pc:docMkLst>
        <pc:docMk/>
      </pc:docMkLst>
      <pc:sldChg chg="modNotes">
        <pc:chgData name="Saskia Schmidt" userId="S::saskia.schmidt@bvmw.de::bfbdca6f-9464-48fc-a9ef-f4f1b4bcd533" providerId="AD" clId="Web-{E17B0CE1-D4BB-B00F-ACD6-0809504415EF}" dt="2023-08-30T10:10:46.618" v="7"/>
        <pc:sldMkLst>
          <pc:docMk/>
          <pc:sldMk cId="1864620671" sldId="333"/>
        </pc:sldMkLst>
      </pc:sldChg>
      <pc:sldChg chg="del">
        <pc:chgData name="Saskia Schmidt" userId="S::saskia.schmidt@bvmw.de::bfbdca6f-9464-48fc-a9ef-f4f1b4bcd533" providerId="AD" clId="Web-{E17B0CE1-D4BB-B00F-ACD6-0809504415EF}" dt="2023-08-30T10:10:12.664" v="2"/>
        <pc:sldMkLst>
          <pc:docMk/>
          <pc:sldMk cId="3385926971" sldId="345"/>
        </pc:sldMkLst>
      </pc:sldChg>
      <pc:sldChg chg="del">
        <pc:chgData name="Saskia Schmidt" userId="S::saskia.schmidt@bvmw.de::bfbdca6f-9464-48fc-a9ef-f4f1b4bcd533" providerId="AD" clId="Web-{E17B0CE1-D4BB-B00F-ACD6-0809504415EF}" dt="2023-08-30T10:19:38.293" v="35"/>
        <pc:sldMkLst>
          <pc:docMk/>
          <pc:sldMk cId="422178880" sldId="356"/>
        </pc:sldMkLst>
      </pc:sldChg>
      <pc:sldChg chg="mod modShow">
        <pc:chgData name="Saskia Schmidt" userId="S::saskia.schmidt@bvmw.de::bfbdca6f-9464-48fc-a9ef-f4f1b4bcd533" providerId="AD" clId="Web-{E17B0CE1-D4BB-B00F-ACD6-0809504415EF}" dt="2023-08-30T10:10:21.414" v="4"/>
        <pc:sldMkLst>
          <pc:docMk/>
          <pc:sldMk cId="2709245234" sldId="381"/>
        </pc:sldMkLst>
      </pc:sldChg>
      <pc:sldChg chg="del">
        <pc:chgData name="Saskia Schmidt" userId="S::saskia.schmidt@bvmw.de::bfbdca6f-9464-48fc-a9ef-f4f1b4bcd533" providerId="AD" clId="Web-{E17B0CE1-D4BB-B00F-ACD6-0809504415EF}" dt="2023-08-30T10:21:10.296" v="46"/>
        <pc:sldMkLst>
          <pc:docMk/>
          <pc:sldMk cId="2120401679" sldId="384"/>
        </pc:sldMkLst>
      </pc:sldChg>
      <pc:sldChg chg="del">
        <pc:chgData name="Saskia Schmidt" userId="S::saskia.schmidt@bvmw.de::bfbdca6f-9464-48fc-a9ef-f4f1b4bcd533" providerId="AD" clId="Web-{E17B0CE1-D4BB-B00F-ACD6-0809504415EF}" dt="2023-08-30T10:09:56.070" v="0"/>
        <pc:sldMkLst>
          <pc:docMk/>
          <pc:sldMk cId="3218598334" sldId="386"/>
        </pc:sldMkLst>
      </pc:sldChg>
      <pc:sldChg chg="del">
        <pc:chgData name="Saskia Schmidt" userId="S::saskia.schmidt@bvmw.de::bfbdca6f-9464-48fc-a9ef-f4f1b4bcd533" providerId="AD" clId="Web-{E17B0CE1-D4BB-B00F-ACD6-0809504415EF}" dt="2023-08-30T10:20:24.857" v="41"/>
        <pc:sldMkLst>
          <pc:docMk/>
          <pc:sldMk cId="156675510" sldId="389"/>
        </pc:sldMkLst>
      </pc:sldChg>
      <pc:sldChg chg="del">
        <pc:chgData name="Saskia Schmidt" userId="S::saskia.schmidt@bvmw.de::bfbdca6f-9464-48fc-a9ef-f4f1b4bcd533" providerId="AD" clId="Web-{E17B0CE1-D4BB-B00F-ACD6-0809504415EF}" dt="2023-08-30T10:20:02.200" v="39"/>
        <pc:sldMkLst>
          <pc:docMk/>
          <pc:sldMk cId="3256306817" sldId="390"/>
        </pc:sldMkLst>
      </pc:sldChg>
      <pc:sldChg chg="del">
        <pc:chgData name="Saskia Schmidt" userId="S::saskia.schmidt@bvmw.de::bfbdca6f-9464-48fc-a9ef-f4f1b4bcd533" providerId="AD" clId="Web-{E17B0CE1-D4BB-B00F-ACD6-0809504415EF}" dt="2023-08-30T10:20:42.435" v="43"/>
        <pc:sldMkLst>
          <pc:docMk/>
          <pc:sldMk cId="977882065" sldId="391"/>
        </pc:sldMkLst>
      </pc:sldChg>
      <pc:sldChg chg="del">
        <pc:chgData name="Saskia Schmidt" userId="S::saskia.schmidt@bvmw.de::bfbdca6f-9464-48fc-a9ef-f4f1b4bcd533" providerId="AD" clId="Web-{E17B0CE1-D4BB-B00F-ACD6-0809504415EF}" dt="2023-08-30T10:19:50.012" v="37"/>
        <pc:sldMkLst>
          <pc:docMk/>
          <pc:sldMk cId="623333202" sldId="392"/>
        </pc:sldMkLst>
      </pc:sldChg>
      <pc:sldChg chg="add mod modShow">
        <pc:chgData name="Saskia Schmidt" userId="S::saskia.schmidt@bvmw.de::bfbdca6f-9464-48fc-a9ef-f4f1b4bcd533" providerId="AD" clId="Web-{E17B0CE1-D4BB-B00F-ACD6-0809504415EF}" dt="2023-08-30T10:10:32.665" v="5"/>
        <pc:sldMkLst>
          <pc:docMk/>
          <pc:sldMk cId="1640817066" sldId="397"/>
        </pc:sldMkLst>
      </pc:sldChg>
      <pc:sldChg chg="add">
        <pc:chgData name="Saskia Schmidt" userId="S::saskia.schmidt@bvmw.de::bfbdca6f-9464-48fc-a9ef-f4f1b4bcd533" providerId="AD" clId="Web-{E17B0CE1-D4BB-B00F-ACD6-0809504415EF}" dt="2023-08-30T10:10:16.727" v="3"/>
        <pc:sldMkLst>
          <pc:docMk/>
          <pc:sldMk cId="3968834801" sldId="398"/>
        </pc:sldMkLst>
      </pc:sldChg>
      <pc:sldChg chg="addSp delSp modSp add replId">
        <pc:chgData name="Saskia Schmidt" userId="S::saskia.schmidt@bvmw.de::bfbdca6f-9464-48fc-a9ef-f4f1b4bcd533" providerId="AD" clId="Web-{E17B0CE1-D4BB-B00F-ACD6-0809504415EF}" dt="2023-08-30T10:18:56.104" v="34" actId="1076"/>
        <pc:sldMkLst>
          <pc:docMk/>
          <pc:sldMk cId="1747264164" sldId="399"/>
        </pc:sldMkLst>
        <pc:spChg chg="del">
          <ac:chgData name="Saskia Schmidt" userId="S::saskia.schmidt@bvmw.de::bfbdca6f-9464-48fc-a9ef-f4f1b4bcd533" providerId="AD" clId="Web-{E17B0CE1-D4BB-B00F-ACD6-0809504415EF}" dt="2023-08-30T10:15:17.003" v="9"/>
          <ac:spMkLst>
            <pc:docMk/>
            <pc:sldMk cId="1747264164" sldId="399"/>
            <ac:spMk id="2" creationId="{77913E05-8F3D-0B5B-DB4F-5CF1E9762E9B}"/>
          </ac:spMkLst>
        </pc:spChg>
        <pc:picChg chg="add del mod">
          <ac:chgData name="Saskia Schmidt" userId="S::saskia.schmidt@bvmw.de::bfbdca6f-9464-48fc-a9ef-f4f1b4bcd533" providerId="AD" clId="Web-{E17B0CE1-D4BB-B00F-ACD6-0809504415EF}" dt="2023-08-30T10:16:30.724" v="11"/>
          <ac:picMkLst>
            <pc:docMk/>
            <pc:sldMk cId="1747264164" sldId="399"/>
            <ac:picMk id="3" creationId="{FC7E82F3-D7AC-B247-FAB2-BD5B7419D54A}"/>
          </ac:picMkLst>
        </pc:picChg>
        <pc:picChg chg="add mod">
          <ac:chgData name="Saskia Schmidt" userId="S::saskia.schmidt@bvmw.de::bfbdca6f-9464-48fc-a9ef-f4f1b4bcd533" providerId="AD" clId="Web-{E17B0CE1-D4BB-B00F-ACD6-0809504415EF}" dt="2023-08-30T10:16:51.068" v="18" actId="1076"/>
          <ac:picMkLst>
            <pc:docMk/>
            <pc:sldMk cId="1747264164" sldId="399"/>
            <ac:picMk id="6" creationId="{004CD043-2114-E515-42D5-CB53F37F525F}"/>
          </ac:picMkLst>
        </pc:picChg>
        <pc:picChg chg="add mod">
          <ac:chgData name="Saskia Schmidt" userId="S::saskia.schmidt@bvmw.de::bfbdca6f-9464-48fc-a9ef-f4f1b4bcd533" providerId="AD" clId="Web-{E17B0CE1-D4BB-B00F-ACD6-0809504415EF}" dt="2023-08-30T10:18:09.274" v="26" actId="1076"/>
          <ac:picMkLst>
            <pc:docMk/>
            <pc:sldMk cId="1747264164" sldId="399"/>
            <ac:picMk id="7" creationId="{7D0E79A4-4DC8-074E-7D8A-0BA595508255}"/>
          </ac:picMkLst>
        </pc:picChg>
        <pc:picChg chg="add mod">
          <ac:chgData name="Saskia Schmidt" userId="S::saskia.schmidt@bvmw.de::bfbdca6f-9464-48fc-a9ef-f4f1b4bcd533" providerId="AD" clId="Web-{E17B0CE1-D4BB-B00F-ACD6-0809504415EF}" dt="2023-08-30T10:18:04.977" v="25" actId="1076"/>
          <ac:picMkLst>
            <pc:docMk/>
            <pc:sldMk cId="1747264164" sldId="399"/>
            <ac:picMk id="8" creationId="{3E85EE14-8D57-BCFB-AFDA-E841428B0B2C}"/>
          </ac:picMkLst>
        </pc:picChg>
        <pc:picChg chg="add mod">
          <ac:chgData name="Saskia Schmidt" userId="S::saskia.schmidt@bvmw.de::bfbdca6f-9464-48fc-a9ef-f4f1b4bcd533" providerId="AD" clId="Web-{E17B0CE1-D4BB-B00F-ACD6-0809504415EF}" dt="2023-08-30T10:18:14.680" v="28" actId="1076"/>
          <ac:picMkLst>
            <pc:docMk/>
            <pc:sldMk cId="1747264164" sldId="399"/>
            <ac:picMk id="9" creationId="{9BCE650D-1B89-D522-8E1B-84631760CBCC}"/>
          </ac:picMkLst>
        </pc:picChg>
        <pc:picChg chg="add mod">
          <ac:chgData name="Saskia Schmidt" userId="S::saskia.schmidt@bvmw.de::bfbdca6f-9464-48fc-a9ef-f4f1b4bcd533" providerId="AD" clId="Web-{E17B0CE1-D4BB-B00F-ACD6-0809504415EF}" dt="2023-08-30T10:18:48.760" v="32"/>
          <ac:picMkLst>
            <pc:docMk/>
            <pc:sldMk cId="1747264164" sldId="399"/>
            <ac:picMk id="10" creationId="{EC40D0B2-EB56-6304-00F2-5B7E05383959}"/>
          </ac:picMkLst>
        </pc:picChg>
        <pc:picChg chg="add mod">
          <ac:chgData name="Saskia Schmidt" userId="S::saskia.schmidt@bvmw.de::bfbdca6f-9464-48fc-a9ef-f4f1b4bcd533" providerId="AD" clId="Web-{E17B0CE1-D4BB-B00F-ACD6-0809504415EF}" dt="2023-08-30T10:18:56.104" v="34" actId="1076"/>
          <ac:picMkLst>
            <pc:docMk/>
            <pc:sldMk cId="1747264164" sldId="399"/>
            <ac:picMk id="11" creationId="{B46F7FC0-50F8-3108-12CB-6498F8A13190}"/>
          </ac:picMkLst>
        </pc:picChg>
      </pc:sldChg>
      <pc:sldChg chg="add">
        <pc:chgData name="Saskia Schmidt" userId="S::saskia.schmidt@bvmw.de::bfbdca6f-9464-48fc-a9ef-f4f1b4bcd533" providerId="AD" clId="Web-{E17B0CE1-D4BB-B00F-ACD6-0809504415EF}" dt="2023-08-30T10:19:40.215" v="36"/>
        <pc:sldMkLst>
          <pc:docMk/>
          <pc:sldMk cId="1749482526" sldId="400"/>
        </pc:sldMkLst>
      </pc:sldChg>
      <pc:sldChg chg="add">
        <pc:chgData name="Saskia Schmidt" userId="S::saskia.schmidt@bvmw.de::bfbdca6f-9464-48fc-a9ef-f4f1b4bcd533" providerId="AD" clId="Web-{E17B0CE1-D4BB-B00F-ACD6-0809504415EF}" dt="2023-08-30T10:19:58.153" v="38"/>
        <pc:sldMkLst>
          <pc:docMk/>
          <pc:sldMk cId="1777406527" sldId="401"/>
        </pc:sldMkLst>
      </pc:sldChg>
      <pc:sldChg chg="add">
        <pc:chgData name="Saskia Schmidt" userId="S::saskia.schmidt@bvmw.de::bfbdca6f-9464-48fc-a9ef-f4f1b4bcd533" providerId="AD" clId="Web-{E17B0CE1-D4BB-B00F-ACD6-0809504415EF}" dt="2023-08-30T10:20:21.794" v="40"/>
        <pc:sldMkLst>
          <pc:docMk/>
          <pc:sldMk cId="389850770" sldId="402"/>
        </pc:sldMkLst>
      </pc:sldChg>
      <pc:sldChg chg="add delCm">
        <pc:chgData name="Saskia Schmidt" userId="S::saskia.schmidt@bvmw.de::bfbdca6f-9464-48fc-a9ef-f4f1b4bcd533" providerId="AD" clId="Web-{E17B0CE1-D4BB-B00F-ACD6-0809504415EF}" dt="2023-08-30T10:20:49.967" v="45"/>
        <pc:sldMkLst>
          <pc:docMk/>
          <pc:sldMk cId="1409967827" sldId="403"/>
        </pc:sldMkLst>
      </pc:sldChg>
      <pc:sldChg chg="add">
        <pc:chgData name="Saskia Schmidt" userId="S::saskia.schmidt@bvmw.de::bfbdca6f-9464-48fc-a9ef-f4f1b4bcd533" providerId="AD" clId="Web-{E17B0CE1-D4BB-B00F-ACD6-0809504415EF}" dt="2023-08-30T10:21:28.078" v="49"/>
        <pc:sldMkLst>
          <pc:docMk/>
          <pc:sldMk cId="890739135" sldId="404"/>
        </pc:sldMkLst>
      </pc:sldChg>
      <pc:sldChg chg="add del">
        <pc:chgData name="Saskia Schmidt" userId="S::saskia.schmidt@bvmw.de::bfbdca6f-9464-48fc-a9ef-f4f1b4bcd533" providerId="AD" clId="Web-{E17B0CE1-D4BB-B00F-ACD6-0809504415EF}" dt="2023-08-30T10:21:21.874" v="48"/>
        <pc:sldMkLst>
          <pc:docMk/>
          <pc:sldMk cId="1321838628" sldId="404"/>
        </pc:sldMkLst>
      </pc:sldChg>
    </pc:docChg>
  </pc:docChgLst>
  <pc:docChgLst>
    <pc:chgData name="Marc Dönges" userId="f7e5dace-9d1c-4297-9de8-078e59cb406e" providerId="ADAL" clId="{0A28F958-1433-4E39-A8CB-7E0034698D89}"/>
    <pc:docChg chg="undo custSel addSld delSld modSld sldOrd modSection">
      <pc:chgData name="Marc Dönges" userId="f7e5dace-9d1c-4297-9de8-078e59cb406e" providerId="ADAL" clId="{0A28F958-1433-4E39-A8CB-7E0034698D89}" dt="2023-08-24T14:45:24.948" v="113" actId="255"/>
      <pc:docMkLst>
        <pc:docMk/>
      </pc:docMkLst>
      <pc:sldChg chg="modSp mod addCm">
        <pc:chgData name="Marc Dönges" userId="f7e5dace-9d1c-4297-9de8-078e59cb406e" providerId="ADAL" clId="{0A28F958-1433-4E39-A8CB-7E0034698D89}" dt="2023-08-24T08:29:18.018" v="41"/>
        <pc:sldMkLst>
          <pc:docMk/>
          <pc:sldMk cId="1864620671" sldId="333"/>
        </pc:sldMkLst>
        <pc:spChg chg="mod">
          <ac:chgData name="Marc Dönges" userId="f7e5dace-9d1c-4297-9de8-078e59cb406e" providerId="ADAL" clId="{0A28F958-1433-4E39-A8CB-7E0034698D89}" dt="2023-08-24T08:28:43.636" v="40" actId="20577"/>
          <ac:spMkLst>
            <pc:docMk/>
            <pc:sldMk cId="1864620671" sldId="333"/>
            <ac:spMk id="2" creationId="{18B7F9FE-A170-A54C-897A-58EF5EACB6C2}"/>
          </ac:spMkLst>
        </pc:spChg>
      </pc:sldChg>
      <pc:sldChg chg="addCm">
        <pc:chgData name="Marc Dönges" userId="f7e5dace-9d1c-4297-9de8-078e59cb406e" providerId="ADAL" clId="{0A28F958-1433-4E39-A8CB-7E0034698D89}" dt="2023-08-24T08:16:37.092" v="5"/>
        <pc:sldMkLst>
          <pc:docMk/>
          <pc:sldMk cId="422178880" sldId="356"/>
        </pc:sldMkLst>
      </pc:sldChg>
      <pc:sldChg chg="addCm">
        <pc:chgData name="Marc Dönges" userId="f7e5dace-9d1c-4297-9de8-078e59cb406e" providerId="ADAL" clId="{0A28F958-1433-4E39-A8CB-7E0034698D89}" dt="2023-08-24T08:27:24.647" v="12"/>
        <pc:sldMkLst>
          <pc:docMk/>
          <pc:sldMk cId="494894500" sldId="361"/>
        </pc:sldMkLst>
      </pc:sldChg>
      <pc:sldChg chg="add del addCm">
        <pc:chgData name="Marc Dönges" userId="f7e5dace-9d1c-4297-9de8-078e59cb406e" providerId="ADAL" clId="{0A28F958-1433-4E39-A8CB-7E0034698D89}" dt="2023-08-24T14:44:59.955" v="112" actId="2696"/>
        <pc:sldMkLst>
          <pc:docMk/>
          <pc:sldMk cId="3294082431" sldId="364"/>
        </pc:sldMkLst>
      </pc:sldChg>
      <pc:sldChg chg="modSp mod addCm modCm">
        <pc:chgData name="Marc Dönges" userId="f7e5dace-9d1c-4297-9de8-078e59cb406e" providerId="ADAL" clId="{0A28F958-1433-4E39-A8CB-7E0034698D89}" dt="2023-08-24T13:00:06.030" v="90"/>
        <pc:sldMkLst>
          <pc:docMk/>
          <pc:sldMk cId="3852042219" sldId="368"/>
        </pc:sldMkLst>
        <pc:spChg chg="mod">
          <ac:chgData name="Marc Dönges" userId="f7e5dace-9d1c-4297-9de8-078e59cb406e" providerId="ADAL" clId="{0A28F958-1433-4E39-A8CB-7E0034698D89}" dt="2023-08-24T12:59:48.614" v="72" actId="20577"/>
          <ac:spMkLst>
            <pc:docMk/>
            <pc:sldMk cId="3852042219" sldId="368"/>
            <ac:spMk id="2" creationId="{38FC6078-A9AA-B79E-D0F6-B032EFE12557}"/>
          </ac:spMkLst>
        </pc:spChg>
        <pc:spChg chg="mod">
          <ac:chgData name="Marc Dönges" userId="f7e5dace-9d1c-4297-9de8-078e59cb406e" providerId="ADAL" clId="{0A28F958-1433-4E39-A8CB-7E0034698D89}" dt="2023-08-24T12:59:52.339" v="81" actId="20577"/>
          <ac:spMkLst>
            <pc:docMk/>
            <pc:sldMk cId="3852042219" sldId="368"/>
            <ac:spMk id="4" creationId="{59F30E2A-AB7C-6778-7C47-06B346BBBC6D}"/>
          </ac:spMkLst>
        </pc:spChg>
        <pc:spChg chg="mod">
          <ac:chgData name="Marc Dönges" userId="f7e5dace-9d1c-4297-9de8-078e59cb406e" providerId="ADAL" clId="{0A28F958-1433-4E39-A8CB-7E0034698D89}" dt="2023-08-24T12:59:56.721" v="89" actId="20577"/>
          <ac:spMkLst>
            <pc:docMk/>
            <pc:sldMk cId="3852042219" sldId="368"/>
            <ac:spMk id="6" creationId="{1781A4CC-D8F3-944E-5177-710BFBB89CA3}"/>
          </ac:spMkLst>
        </pc:spChg>
      </pc:sldChg>
      <pc:sldChg chg="ord">
        <pc:chgData name="Marc Dönges" userId="f7e5dace-9d1c-4297-9de8-078e59cb406e" providerId="ADAL" clId="{0A28F958-1433-4E39-A8CB-7E0034698D89}" dt="2023-08-24T08:06:58.573" v="2" actId="20578"/>
        <pc:sldMkLst>
          <pc:docMk/>
          <pc:sldMk cId="2904912109" sldId="370"/>
        </pc:sldMkLst>
      </pc:sldChg>
      <pc:sldChg chg="addCm">
        <pc:chgData name="Marc Dönges" userId="f7e5dace-9d1c-4297-9de8-078e59cb406e" providerId="ADAL" clId="{0A28F958-1433-4E39-A8CB-7E0034698D89}" dt="2023-08-24T08:24:41.087" v="10"/>
        <pc:sldMkLst>
          <pc:docMk/>
          <pc:sldMk cId="2702846963" sldId="371"/>
        </pc:sldMkLst>
      </pc:sldChg>
      <pc:sldChg chg="modSp mod addCm">
        <pc:chgData name="Marc Dönges" userId="f7e5dace-9d1c-4297-9de8-078e59cb406e" providerId="ADAL" clId="{0A28F958-1433-4E39-A8CB-7E0034698D89}" dt="2023-08-24T14:08:18.699" v="108" actId="1035"/>
        <pc:sldMkLst>
          <pc:docMk/>
          <pc:sldMk cId="49576519" sldId="377"/>
        </pc:sldMkLst>
        <pc:picChg chg="mod">
          <ac:chgData name="Marc Dönges" userId="f7e5dace-9d1c-4297-9de8-078e59cb406e" providerId="ADAL" clId="{0A28F958-1433-4E39-A8CB-7E0034698D89}" dt="2023-08-24T14:08:18.699" v="108" actId="1035"/>
          <ac:picMkLst>
            <pc:docMk/>
            <pc:sldMk cId="49576519" sldId="377"/>
            <ac:picMk id="9" creationId="{50040884-2911-DB4C-7761-151D41DC7EBE}"/>
          </ac:picMkLst>
        </pc:picChg>
        <pc:picChg chg="mod">
          <ac:chgData name="Marc Dönges" userId="f7e5dace-9d1c-4297-9de8-078e59cb406e" providerId="ADAL" clId="{0A28F958-1433-4E39-A8CB-7E0034698D89}" dt="2023-08-24T14:08:18.699" v="108" actId="1035"/>
          <ac:picMkLst>
            <pc:docMk/>
            <pc:sldMk cId="49576519" sldId="377"/>
            <ac:picMk id="10" creationId="{423A7F6D-FD2D-9694-E3DF-E5AD4F2AD402}"/>
          </ac:picMkLst>
        </pc:picChg>
        <pc:picChg chg="mod">
          <ac:chgData name="Marc Dönges" userId="f7e5dace-9d1c-4297-9de8-078e59cb406e" providerId="ADAL" clId="{0A28F958-1433-4E39-A8CB-7E0034698D89}" dt="2023-08-24T14:08:18.699" v="108" actId="1035"/>
          <ac:picMkLst>
            <pc:docMk/>
            <pc:sldMk cId="49576519" sldId="377"/>
            <ac:picMk id="14" creationId="{5F736045-D9FE-F0D2-85D7-4A7D41057F25}"/>
          </ac:picMkLst>
        </pc:picChg>
      </pc:sldChg>
      <pc:sldChg chg="addCm modCm">
        <pc:chgData name="Marc Dönges" userId="f7e5dace-9d1c-4297-9de8-078e59cb406e" providerId="ADAL" clId="{0A28F958-1433-4E39-A8CB-7E0034698D89}" dt="2023-08-24T13:00:18.384" v="91"/>
        <pc:sldMkLst>
          <pc:docMk/>
          <pc:sldMk cId="4004781683" sldId="380"/>
        </pc:sldMkLst>
      </pc:sldChg>
      <pc:sldChg chg="modSp mod">
        <pc:chgData name="Marc Dönges" userId="f7e5dace-9d1c-4297-9de8-078e59cb406e" providerId="ADAL" clId="{0A28F958-1433-4E39-A8CB-7E0034698D89}" dt="2023-08-24T08:15:40.897" v="4" actId="1076"/>
        <pc:sldMkLst>
          <pc:docMk/>
          <pc:sldMk cId="2709245234" sldId="381"/>
        </pc:sldMkLst>
        <pc:picChg chg="mod">
          <ac:chgData name="Marc Dönges" userId="f7e5dace-9d1c-4297-9de8-078e59cb406e" providerId="ADAL" clId="{0A28F958-1433-4E39-A8CB-7E0034698D89}" dt="2023-08-24T08:15:40.897" v="4" actId="1076"/>
          <ac:picMkLst>
            <pc:docMk/>
            <pc:sldMk cId="2709245234" sldId="381"/>
            <ac:picMk id="27" creationId="{ACBBC33A-1C63-8125-F793-3BEB4A1963A0}"/>
          </ac:picMkLst>
        </pc:picChg>
      </pc:sldChg>
      <pc:sldChg chg="modSp mod">
        <pc:chgData name="Marc Dönges" userId="f7e5dace-9d1c-4297-9de8-078e59cb406e" providerId="ADAL" clId="{0A28F958-1433-4E39-A8CB-7E0034698D89}" dt="2023-08-24T14:45:24.948" v="113" actId="255"/>
        <pc:sldMkLst>
          <pc:docMk/>
          <pc:sldMk cId="2120401679" sldId="384"/>
        </pc:sldMkLst>
        <pc:spChg chg="mod">
          <ac:chgData name="Marc Dönges" userId="f7e5dace-9d1c-4297-9de8-078e59cb406e" providerId="ADAL" clId="{0A28F958-1433-4E39-A8CB-7E0034698D89}" dt="2023-08-24T14:45:24.948" v="113" actId="255"/>
          <ac:spMkLst>
            <pc:docMk/>
            <pc:sldMk cId="2120401679" sldId="384"/>
            <ac:spMk id="6" creationId="{5CDFC2FF-EDB8-F74C-9631-956FA1AE9667}"/>
          </ac:spMkLst>
        </pc:spChg>
      </pc:sldChg>
      <pc:sldChg chg="addSp delSp modSp mod">
        <pc:chgData name="Marc Dönges" userId="f7e5dace-9d1c-4297-9de8-078e59cb406e" providerId="ADAL" clId="{0A28F958-1433-4E39-A8CB-7E0034698D89}" dt="2023-08-24T13:43:21.158" v="100" actId="1076"/>
        <pc:sldMkLst>
          <pc:docMk/>
          <pc:sldMk cId="3218598334" sldId="386"/>
        </pc:sldMkLst>
        <pc:spChg chg="mod">
          <ac:chgData name="Marc Dönges" userId="f7e5dace-9d1c-4297-9de8-078e59cb406e" providerId="ADAL" clId="{0A28F958-1433-4E39-A8CB-7E0034698D89}" dt="2023-08-24T12:55:53.338" v="47" actId="165"/>
          <ac:spMkLst>
            <pc:docMk/>
            <pc:sldMk cId="3218598334" sldId="386"/>
            <ac:spMk id="9" creationId="{87F5770B-C479-A81A-67BA-DEF894269BF1}"/>
          </ac:spMkLst>
        </pc:spChg>
        <pc:spChg chg="mod">
          <ac:chgData name="Marc Dönges" userId="f7e5dace-9d1c-4297-9de8-078e59cb406e" providerId="ADAL" clId="{0A28F958-1433-4E39-A8CB-7E0034698D89}" dt="2023-08-24T12:55:53.338" v="47" actId="165"/>
          <ac:spMkLst>
            <pc:docMk/>
            <pc:sldMk cId="3218598334" sldId="386"/>
            <ac:spMk id="10" creationId="{EB144C4C-66DF-D0B8-EECA-ACC21D278285}"/>
          </ac:spMkLst>
        </pc:spChg>
        <pc:spChg chg="mod">
          <ac:chgData name="Marc Dönges" userId="f7e5dace-9d1c-4297-9de8-078e59cb406e" providerId="ADAL" clId="{0A28F958-1433-4E39-A8CB-7E0034698D89}" dt="2023-08-24T12:55:53.338" v="47" actId="165"/>
          <ac:spMkLst>
            <pc:docMk/>
            <pc:sldMk cId="3218598334" sldId="386"/>
            <ac:spMk id="13" creationId="{23FC51FB-3DFA-820E-4A68-6CE1F9EA08AE}"/>
          </ac:spMkLst>
        </pc:spChg>
        <pc:spChg chg="mod">
          <ac:chgData name="Marc Dönges" userId="f7e5dace-9d1c-4297-9de8-078e59cb406e" providerId="ADAL" clId="{0A28F958-1433-4E39-A8CB-7E0034698D89}" dt="2023-08-24T12:55:53.338" v="47" actId="165"/>
          <ac:spMkLst>
            <pc:docMk/>
            <pc:sldMk cId="3218598334" sldId="386"/>
            <ac:spMk id="14" creationId="{FD7A7336-6168-12BC-2ACC-19DD08ACA5D4}"/>
          </ac:spMkLst>
        </pc:spChg>
        <pc:spChg chg="mod">
          <ac:chgData name="Marc Dönges" userId="f7e5dace-9d1c-4297-9de8-078e59cb406e" providerId="ADAL" clId="{0A28F958-1433-4E39-A8CB-7E0034698D89}" dt="2023-08-24T12:55:53.338" v="47" actId="165"/>
          <ac:spMkLst>
            <pc:docMk/>
            <pc:sldMk cId="3218598334" sldId="386"/>
            <ac:spMk id="16" creationId="{0C425916-2FE0-094B-FAB6-FD468ECF2571}"/>
          </ac:spMkLst>
        </pc:spChg>
        <pc:spChg chg="mod">
          <ac:chgData name="Marc Dönges" userId="f7e5dace-9d1c-4297-9de8-078e59cb406e" providerId="ADAL" clId="{0A28F958-1433-4E39-A8CB-7E0034698D89}" dt="2023-08-24T12:55:53.338" v="47" actId="165"/>
          <ac:spMkLst>
            <pc:docMk/>
            <pc:sldMk cId="3218598334" sldId="386"/>
            <ac:spMk id="17" creationId="{10A0C3A1-C05D-8BC0-2E9A-5B98DA0F4E10}"/>
          </ac:spMkLst>
        </pc:spChg>
        <pc:spChg chg="mod">
          <ac:chgData name="Marc Dönges" userId="f7e5dace-9d1c-4297-9de8-078e59cb406e" providerId="ADAL" clId="{0A28F958-1433-4E39-A8CB-7E0034698D89}" dt="2023-08-24T13:42:59.647" v="93" actId="6549"/>
          <ac:spMkLst>
            <pc:docMk/>
            <pc:sldMk cId="3218598334" sldId="386"/>
            <ac:spMk id="18" creationId="{DED5093A-28E5-231E-E7F4-04AA44089DD4}"/>
          </ac:spMkLst>
        </pc:spChg>
        <pc:spChg chg="mod">
          <ac:chgData name="Marc Dönges" userId="f7e5dace-9d1c-4297-9de8-078e59cb406e" providerId="ADAL" clId="{0A28F958-1433-4E39-A8CB-7E0034698D89}" dt="2023-08-24T12:55:53.338" v="47" actId="165"/>
          <ac:spMkLst>
            <pc:docMk/>
            <pc:sldMk cId="3218598334" sldId="386"/>
            <ac:spMk id="20" creationId="{D8B4E5FF-5092-AD5E-C537-57496D46A9DE}"/>
          </ac:spMkLst>
        </pc:spChg>
        <pc:grpChg chg="mod topLvl">
          <ac:chgData name="Marc Dönges" userId="f7e5dace-9d1c-4297-9de8-078e59cb406e" providerId="ADAL" clId="{0A28F958-1433-4E39-A8CB-7E0034698D89}" dt="2023-08-24T12:55:53.338" v="47" actId="165"/>
          <ac:grpSpMkLst>
            <pc:docMk/>
            <pc:sldMk cId="3218598334" sldId="386"/>
            <ac:grpSpMk id="7" creationId="{D2C8D80E-88BD-7A72-EAC5-5591463674ED}"/>
          </ac:grpSpMkLst>
        </pc:grpChg>
        <pc:grpChg chg="mod">
          <ac:chgData name="Marc Dönges" userId="f7e5dace-9d1c-4297-9de8-078e59cb406e" providerId="ADAL" clId="{0A28F958-1433-4E39-A8CB-7E0034698D89}" dt="2023-08-24T12:55:53.338" v="47" actId="165"/>
          <ac:grpSpMkLst>
            <pc:docMk/>
            <pc:sldMk cId="3218598334" sldId="386"/>
            <ac:grpSpMk id="11" creationId="{1BA05AC6-5B6D-4604-35F0-AC1237F76B75}"/>
          </ac:grpSpMkLst>
        </pc:grpChg>
        <pc:grpChg chg="mod">
          <ac:chgData name="Marc Dönges" userId="f7e5dace-9d1c-4297-9de8-078e59cb406e" providerId="ADAL" clId="{0A28F958-1433-4E39-A8CB-7E0034698D89}" dt="2023-08-24T12:55:53.338" v="47" actId="165"/>
          <ac:grpSpMkLst>
            <pc:docMk/>
            <pc:sldMk cId="3218598334" sldId="386"/>
            <ac:grpSpMk id="12" creationId="{F2E9E052-39F7-1CC7-86A5-4EA16BE89047}"/>
          </ac:grpSpMkLst>
        </pc:grpChg>
        <pc:grpChg chg="add del mod">
          <ac:chgData name="Marc Dönges" userId="f7e5dace-9d1c-4297-9de8-078e59cb406e" providerId="ADAL" clId="{0A28F958-1433-4E39-A8CB-7E0034698D89}" dt="2023-08-24T13:43:02.085" v="94" actId="478"/>
          <ac:grpSpMkLst>
            <pc:docMk/>
            <pc:sldMk cId="3218598334" sldId="386"/>
            <ac:grpSpMk id="21" creationId="{5567A7E2-C942-31D5-1855-404DA94386D5}"/>
          </ac:grpSpMkLst>
        </pc:grpChg>
        <pc:picChg chg="add mod">
          <ac:chgData name="Marc Dönges" userId="f7e5dace-9d1c-4297-9de8-078e59cb406e" providerId="ADAL" clId="{0A28F958-1433-4E39-A8CB-7E0034698D89}" dt="2023-08-24T13:43:21.158" v="100" actId="1076"/>
          <ac:picMkLst>
            <pc:docMk/>
            <pc:sldMk cId="3218598334" sldId="386"/>
            <ac:picMk id="6" creationId="{5D7691E0-0F7F-1455-2F3A-49EBC796BF84}"/>
          </ac:picMkLst>
        </pc:picChg>
        <pc:picChg chg="mod topLvl">
          <ac:chgData name="Marc Dönges" userId="f7e5dace-9d1c-4297-9de8-078e59cb406e" providerId="ADAL" clId="{0A28F958-1433-4E39-A8CB-7E0034698D89}" dt="2023-08-24T12:55:53.338" v="47" actId="165"/>
          <ac:picMkLst>
            <pc:docMk/>
            <pc:sldMk cId="3218598334" sldId="386"/>
            <ac:picMk id="8" creationId="{E8C36590-5EE3-1491-B9AF-73A551FF176B}"/>
          </ac:picMkLst>
        </pc:picChg>
        <pc:picChg chg="mod">
          <ac:chgData name="Marc Dönges" userId="f7e5dace-9d1c-4297-9de8-078e59cb406e" providerId="ADAL" clId="{0A28F958-1433-4E39-A8CB-7E0034698D89}" dt="2023-08-24T12:55:53.338" v="47" actId="165"/>
          <ac:picMkLst>
            <pc:docMk/>
            <pc:sldMk cId="3218598334" sldId="386"/>
            <ac:picMk id="15" creationId="{67324C91-32C7-AC3F-E92A-E2AADF62D07D}"/>
          </ac:picMkLst>
        </pc:picChg>
        <pc:picChg chg="mod">
          <ac:chgData name="Marc Dönges" userId="f7e5dace-9d1c-4297-9de8-078e59cb406e" providerId="ADAL" clId="{0A28F958-1433-4E39-A8CB-7E0034698D89}" dt="2023-08-24T12:55:53.338" v="47" actId="165"/>
          <ac:picMkLst>
            <pc:docMk/>
            <pc:sldMk cId="3218598334" sldId="386"/>
            <ac:picMk id="19" creationId="{920369A6-39C9-BC60-9B0E-5D064BC05329}"/>
          </ac:picMkLst>
        </pc:picChg>
        <pc:picChg chg="del">
          <ac:chgData name="Marc Dönges" userId="f7e5dace-9d1c-4297-9de8-078e59cb406e" providerId="ADAL" clId="{0A28F958-1433-4E39-A8CB-7E0034698D89}" dt="2023-08-24T13:43:06.587" v="95" actId="478"/>
          <ac:picMkLst>
            <pc:docMk/>
            <pc:sldMk cId="3218598334" sldId="386"/>
            <ac:picMk id="23" creationId="{B7274B46-E7C6-EF67-2A0A-B39119764D1A}"/>
          </ac:picMkLst>
        </pc:picChg>
      </pc:sldChg>
      <pc:sldChg chg="add">
        <pc:chgData name="Marc Dönges" userId="f7e5dace-9d1c-4297-9de8-078e59cb406e" providerId="ADAL" clId="{0A28F958-1433-4E39-A8CB-7E0034698D89}" dt="2023-08-24T13:42:56.389" v="92" actId="2890"/>
        <pc:sldMkLst>
          <pc:docMk/>
          <pc:sldMk cId="401466791" sldId="387"/>
        </pc:sldMkLst>
      </pc:sldChg>
      <pc:sldChg chg="addSp delSp modSp new del mod">
        <pc:chgData name="Marc Dönges" userId="f7e5dace-9d1c-4297-9de8-078e59cb406e" providerId="ADAL" clId="{0A28F958-1433-4E39-A8CB-7E0034698D89}" dt="2023-08-24T12:59:11.326" v="61" actId="2696"/>
        <pc:sldMkLst>
          <pc:docMk/>
          <pc:sldMk cId="1620359263" sldId="387"/>
        </pc:sldMkLst>
        <pc:spChg chg="del">
          <ac:chgData name="Marc Dönges" userId="f7e5dace-9d1c-4297-9de8-078e59cb406e" providerId="ADAL" clId="{0A28F958-1433-4E39-A8CB-7E0034698D89}" dt="2023-08-24T12:58:28.038" v="55" actId="478"/>
          <ac:spMkLst>
            <pc:docMk/>
            <pc:sldMk cId="1620359263" sldId="387"/>
            <ac:spMk id="2" creationId="{7DB321B9-37FC-BB5C-16D2-14FF3999BA65}"/>
          </ac:spMkLst>
        </pc:spChg>
        <pc:spChg chg="del">
          <ac:chgData name="Marc Dönges" userId="f7e5dace-9d1c-4297-9de8-078e59cb406e" providerId="ADAL" clId="{0A28F958-1433-4E39-A8CB-7E0034698D89}" dt="2023-08-24T12:58:01.717" v="50"/>
          <ac:spMkLst>
            <pc:docMk/>
            <pc:sldMk cId="1620359263" sldId="387"/>
            <ac:spMk id="3" creationId="{F4D0678A-184E-DB8B-4AAD-0B6E7CEAB389}"/>
          </ac:spMkLst>
        </pc:spChg>
        <pc:spChg chg="del">
          <ac:chgData name="Marc Dönges" userId="f7e5dace-9d1c-4297-9de8-078e59cb406e" providerId="ADAL" clId="{0A28F958-1433-4E39-A8CB-7E0034698D89}" dt="2023-08-24T12:58:28.719" v="56" actId="478"/>
          <ac:spMkLst>
            <pc:docMk/>
            <pc:sldMk cId="1620359263" sldId="387"/>
            <ac:spMk id="7" creationId="{B071F57F-E0E3-9246-4E00-310E5C3CCE94}"/>
          </ac:spMkLst>
        </pc:spChg>
        <pc:spChg chg="add del mod">
          <ac:chgData name="Marc Dönges" userId="f7e5dace-9d1c-4297-9de8-078e59cb406e" providerId="ADAL" clId="{0A28F958-1433-4E39-A8CB-7E0034698D89}" dt="2023-08-24T12:58:58.374" v="60"/>
          <ac:spMkLst>
            <pc:docMk/>
            <pc:sldMk cId="1620359263" sldId="387"/>
            <ac:spMk id="10" creationId="{1B0B3825-081C-573E-3DD6-77A91EB7368A}"/>
          </ac:spMkLst>
        </pc:spChg>
        <pc:picChg chg="add del mod modCrop">
          <ac:chgData name="Marc Dönges" userId="f7e5dace-9d1c-4297-9de8-078e59cb406e" providerId="ADAL" clId="{0A28F958-1433-4E39-A8CB-7E0034698D89}" dt="2023-08-24T12:58:26.452" v="54" actId="478"/>
          <ac:picMkLst>
            <pc:docMk/>
            <pc:sldMk cId="1620359263" sldId="387"/>
            <ac:picMk id="8" creationId="{E0CA8063-5297-6C74-EA09-02A6840047D0}"/>
          </ac:picMkLst>
        </pc:picChg>
        <pc:picChg chg="add mod">
          <ac:chgData name="Marc Dönges" userId="f7e5dace-9d1c-4297-9de8-078e59cb406e" providerId="ADAL" clId="{0A28F958-1433-4E39-A8CB-7E0034698D89}" dt="2023-08-24T12:58:58.374" v="60"/>
          <ac:picMkLst>
            <pc:docMk/>
            <pc:sldMk cId="1620359263" sldId="387"/>
            <ac:picMk id="11" creationId="{C3B03B68-C557-15F7-F655-7D99FE9E7D0F}"/>
          </ac:picMkLst>
        </pc:picChg>
      </pc:sldChg>
      <pc:sldChg chg="add">
        <pc:chgData name="Marc Dönges" userId="f7e5dace-9d1c-4297-9de8-078e59cb406e" providerId="ADAL" clId="{0A28F958-1433-4E39-A8CB-7E0034698D89}" dt="2023-08-24T14:44:37.836" v="109"/>
        <pc:sldMkLst>
          <pc:docMk/>
          <pc:sldMk cId="977882065" sldId="391"/>
        </pc:sldMkLst>
      </pc:sldChg>
    </pc:docChg>
  </pc:docChgLst>
  <pc:docChgLst>
    <pc:chgData name="Claudia Prokop" userId="a898dffc-e5a6-4d55-8324-7368b580ed4c" providerId="ADAL" clId="{76C144B1-BC94-DD42-A46F-0A75412D6D12}"/>
    <pc:docChg chg="modMainMaster">
      <pc:chgData name="Claudia Prokop" userId="a898dffc-e5a6-4d55-8324-7368b580ed4c" providerId="ADAL" clId="{76C144B1-BC94-DD42-A46F-0A75412D6D12}" dt="2023-07-14T07:02:15.186" v="19"/>
      <pc:docMkLst>
        <pc:docMk/>
      </pc:docMkLst>
      <pc:sldMasterChg chg="addSp modSp modSldLayout">
        <pc:chgData name="Claudia Prokop" userId="a898dffc-e5a6-4d55-8324-7368b580ed4c" providerId="ADAL" clId="{76C144B1-BC94-DD42-A46F-0A75412D6D12}" dt="2023-07-14T07:01:44.100" v="16" actId="14826"/>
        <pc:sldMasterMkLst>
          <pc:docMk/>
          <pc:sldMasterMk cId="2599889055" sldId="2147483757"/>
        </pc:sldMasterMkLst>
        <pc:picChg chg="add mod">
          <ac:chgData name="Claudia Prokop" userId="a898dffc-e5a6-4d55-8324-7368b580ed4c" providerId="ADAL" clId="{76C144B1-BC94-DD42-A46F-0A75412D6D12}" dt="2023-07-14T07:00:54.440" v="14"/>
          <ac:picMkLst>
            <pc:docMk/>
            <pc:sldMasterMk cId="2599889055" sldId="2147483757"/>
            <ac:picMk id="4" creationId="{C0423388-8A4D-DC46-2A46-65651B882363}"/>
          </ac:picMkLst>
        </pc:picChg>
        <pc:sldLayoutChg chg="addSp modSp">
          <pc:chgData name="Claudia Prokop" userId="a898dffc-e5a6-4d55-8324-7368b580ed4c" providerId="ADAL" clId="{76C144B1-BC94-DD42-A46F-0A75412D6D12}" dt="2023-07-14T07:01:44.100" v="16" actId="14826"/>
          <pc:sldLayoutMkLst>
            <pc:docMk/>
            <pc:sldMasterMk cId="2599889055" sldId="2147483757"/>
            <pc:sldLayoutMk cId="826783218" sldId="2147483819"/>
          </pc:sldLayoutMkLst>
          <pc:picChg chg="add mod">
            <ac:chgData name="Claudia Prokop" userId="a898dffc-e5a6-4d55-8324-7368b580ed4c" providerId="ADAL" clId="{76C144B1-BC94-DD42-A46F-0A75412D6D12}" dt="2023-07-14T07:01:30.843" v="15"/>
            <ac:picMkLst>
              <pc:docMk/>
              <pc:sldMasterMk cId="2599889055" sldId="2147483757"/>
              <pc:sldLayoutMk cId="826783218" sldId="2147483819"/>
              <ac:picMk id="4" creationId="{66755CDA-3582-6E9E-872B-357515CBAA02}"/>
            </ac:picMkLst>
          </pc:picChg>
          <pc:picChg chg="mod">
            <ac:chgData name="Claudia Prokop" userId="a898dffc-e5a6-4d55-8324-7368b580ed4c" providerId="ADAL" clId="{76C144B1-BC94-DD42-A46F-0A75412D6D12}" dt="2023-07-14T07:01:44.100" v="16" actId="14826"/>
            <ac:picMkLst>
              <pc:docMk/>
              <pc:sldMasterMk cId="2599889055" sldId="2147483757"/>
              <pc:sldLayoutMk cId="826783218" sldId="2147483819"/>
              <ac:picMk id="5" creationId="{08D102AB-1F17-E14A-A642-F0325540AC17}"/>
            </ac:picMkLst>
          </pc:picChg>
        </pc:sldLayoutChg>
      </pc:sldMasterChg>
      <pc:sldMasterChg chg="modSp modSldLayout">
        <pc:chgData name="Claudia Prokop" userId="a898dffc-e5a6-4d55-8324-7368b580ed4c" providerId="ADAL" clId="{76C144B1-BC94-DD42-A46F-0A75412D6D12}" dt="2023-07-14T07:00:41.573" v="13" actId="14826"/>
        <pc:sldMasterMkLst>
          <pc:docMk/>
          <pc:sldMasterMk cId="304028844" sldId="2147483765"/>
        </pc:sldMasterMkLst>
        <pc:picChg chg="mod">
          <ac:chgData name="Claudia Prokop" userId="a898dffc-e5a6-4d55-8324-7368b580ed4c" providerId="ADAL" clId="{76C144B1-BC94-DD42-A46F-0A75412D6D12}" dt="2023-07-14T07:00:41.573" v="13" actId="14826"/>
          <ac:picMkLst>
            <pc:docMk/>
            <pc:sldMasterMk cId="304028844" sldId="2147483765"/>
            <ac:picMk id="3" creationId="{CD60AD41-C6C0-EC47-95AD-B2AA8FD4176F}"/>
          </ac:picMkLst>
        </pc:picChg>
        <pc:sldLayoutChg chg="addSp modSp mod">
          <pc:chgData name="Claudia Prokop" userId="a898dffc-e5a6-4d55-8324-7368b580ed4c" providerId="ADAL" clId="{76C144B1-BC94-DD42-A46F-0A75412D6D12}" dt="2023-07-14T06:58:17.111" v="12" actId="1038"/>
          <pc:sldLayoutMkLst>
            <pc:docMk/>
            <pc:sldMasterMk cId="304028844" sldId="2147483765"/>
            <pc:sldLayoutMk cId="2650958127" sldId="2147483851"/>
          </pc:sldLayoutMkLst>
          <pc:picChg chg="add mod">
            <ac:chgData name="Claudia Prokop" userId="a898dffc-e5a6-4d55-8324-7368b580ed4c" providerId="ADAL" clId="{76C144B1-BC94-DD42-A46F-0A75412D6D12}" dt="2023-07-14T06:58:17.111" v="12" actId="1038"/>
            <ac:picMkLst>
              <pc:docMk/>
              <pc:sldMasterMk cId="304028844" sldId="2147483765"/>
              <pc:sldLayoutMk cId="2650958127" sldId="2147483851"/>
              <ac:picMk id="3" creationId="{8155B448-2220-6884-D84A-B95ABD2DF0E9}"/>
            </ac:picMkLst>
          </pc:picChg>
        </pc:sldLayoutChg>
      </pc:sldMasterChg>
      <pc:sldMasterChg chg="modSldLayout">
        <pc:chgData name="Claudia Prokop" userId="a898dffc-e5a6-4d55-8324-7368b580ed4c" providerId="ADAL" clId="{76C144B1-BC94-DD42-A46F-0A75412D6D12}" dt="2023-07-14T07:02:15.186" v="19"/>
        <pc:sldMasterMkLst>
          <pc:docMk/>
          <pc:sldMasterMk cId="143765382" sldId="2147483824"/>
        </pc:sldMasterMkLst>
        <pc:sldLayoutChg chg="addSp modSp">
          <pc:chgData name="Claudia Prokop" userId="a898dffc-e5a6-4d55-8324-7368b580ed4c" providerId="ADAL" clId="{76C144B1-BC94-DD42-A46F-0A75412D6D12}" dt="2023-07-14T07:02:15.186" v="19"/>
          <pc:sldLayoutMkLst>
            <pc:docMk/>
            <pc:sldMasterMk cId="143765382" sldId="2147483824"/>
            <pc:sldLayoutMk cId="2069877110" sldId="2147483841"/>
          </pc:sldLayoutMkLst>
          <pc:picChg chg="add mod">
            <ac:chgData name="Claudia Prokop" userId="a898dffc-e5a6-4d55-8324-7368b580ed4c" providerId="ADAL" clId="{76C144B1-BC94-DD42-A46F-0A75412D6D12}" dt="2023-07-14T07:02:15.186" v="19"/>
            <ac:picMkLst>
              <pc:docMk/>
              <pc:sldMasterMk cId="143765382" sldId="2147483824"/>
              <pc:sldLayoutMk cId="2069877110" sldId="2147483841"/>
              <ac:picMk id="4" creationId="{B69F4017-117C-1C88-1E63-34881A0F48DB}"/>
            </ac:picMkLst>
          </pc:picChg>
        </pc:sldLayoutChg>
        <pc:sldLayoutChg chg="addSp modSp">
          <pc:chgData name="Claudia Prokop" userId="a898dffc-e5a6-4d55-8324-7368b580ed4c" providerId="ADAL" clId="{76C144B1-BC94-DD42-A46F-0A75412D6D12}" dt="2023-07-14T07:02:08.722" v="18" actId="14826"/>
          <pc:sldLayoutMkLst>
            <pc:docMk/>
            <pc:sldMasterMk cId="143765382" sldId="2147483824"/>
            <pc:sldLayoutMk cId="2115404914" sldId="2147483852"/>
          </pc:sldLayoutMkLst>
          <pc:picChg chg="mod">
            <ac:chgData name="Claudia Prokop" userId="a898dffc-e5a6-4d55-8324-7368b580ed4c" providerId="ADAL" clId="{76C144B1-BC94-DD42-A46F-0A75412D6D12}" dt="2023-07-14T07:02:08.722" v="18" actId="14826"/>
            <ac:picMkLst>
              <pc:docMk/>
              <pc:sldMasterMk cId="143765382" sldId="2147483824"/>
              <pc:sldLayoutMk cId="2115404914" sldId="2147483852"/>
              <ac:picMk id="4" creationId="{9ADBA609-3553-A543-92AB-1153C446DCD1}"/>
            </ac:picMkLst>
          </pc:picChg>
          <pc:picChg chg="add mod">
            <ac:chgData name="Claudia Prokop" userId="a898dffc-e5a6-4d55-8324-7368b580ed4c" providerId="ADAL" clId="{76C144B1-BC94-DD42-A46F-0A75412D6D12}" dt="2023-07-14T07:01:59.283" v="17"/>
            <ac:picMkLst>
              <pc:docMk/>
              <pc:sldMasterMk cId="143765382" sldId="2147483824"/>
              <pc:sldLayoutMk cId="2115404914" sldId="2147483852"/>
              <ac:picMk id="6" creationId="{1B4BA913-B9C2-8C9E-8212-DA1E28E528B8}"/>
            </ac:picMkLst>
          </pc:picChg>
        </pc:sldLayoutChg>
      </pc:sldMasterChg>
    </pc:docChg>
  </pc:docChgLst>
  <pc:docChgLst>
    <pc:chgData name="Saskia Schmidt" userId="S::saskia.schmidt@bvmw.de::bfbdca6f-9464-48fc-a9ef-f4f1b4bcd533" providerId="AD" clId="Web-{697DD609-B5CB-AA29-2D4F-3D795CC0BA5F}"/>
    <pc:docChg chg="addSld modSld modSection">
      <pc:chgData name="Saskia Schmidt" userId="S::saskia.schmidt@bvmw.de::bfbdca6f-9464-48fc-a9ef-f4f1b4bcd533" providerId="AD" clId="Web-{697DD609-B5CB-AA29-2D4F-3D795CC0BA5F}" dt="2023-10-20T09:40:50.964" v="65" actId="20577"/>
      <pc:docMkLst>
        <pc:docMk/>
      </pc:docMkLst>
      <pc:sldChg chg="modSp">
        <pc:chgData name="Saskia Schmidt" userId="S::saskia.schmidt@bvmw.de::bfbdca6f-9464-48fc-a9ef-f4f1b4bcd533" providerId="AD" clId="Web-{697DD609-B5CB-AA29-2D4F-3D795CC0BA5F}" dt="2023-10-20T09:40:50.964" v="65" actId="20577"/>
        <pc:sldMkLst>
          <pc:docMk/>
          <pc:sldMk cId="3136258876" sldId="432"/>
        </pc:sldMkLst>
        <pc:spChg chg="mod">
          <ac:chgData name="Saskia Schmidt" userId="S::saskia.schmidt@bvmw.de::bfbdca6f-9464-48fc-a9ef-f4f1b4bcd533" providerId="AD" clId="Web-{697DD609-B5CB-AA29-2D4F-3D795CC0BA5F}" dt="2023-10-20T09:40:50.964" v="65" actId="20577"/>
          <ac:spMkLst>
            <pc:docMk/>
            <pc:sldMk cId="3136258876" sldId="432"/>
            <ac:spMk id="2" creationId="{27F21EB1-8626-9A63-2220-C940C9066327}"/>
          </ac:spMkLst>
        </pc:spChg>
      </pc:sldChg>
      <pc:sldChg chg="addCm modCm">
        <pc:chgData name="Saskia Schmidt" userId="S::saskia.schmidt@bvmw.de::bfbdca6f-9464-48fc-a9ef-f4f1b4bcd533" providerId="AD" clId="Web-{697DD609-B5CB-AA29-2D4F-3D795CC0BA5F}" dt="2023-10-20T09:40:01.978" v="22"/>
        <pc:sldMkLst>
          <pc:docMk/>
          <pc:sldMk cId="2237157387" sldId="435"/>
        </pc:sldMkLst>
      </pc:sldChg>
      <pc:sldChg chg="modSp">
        <pc:chgData name="Saskia Schmidt" userId="S::saskia.schmidt@bvmw.de::bfbdca6f-9464-48fc-a9ef-f4f1b4bcd533" providerId="AD" clId="Web-{697DD609-B5CB-AA29-2D4F-3D795CC0BA5F}" dt="2023-10-20T09:40:25.354" v="46" actId="20577"/>
        <pc:sldMkLst>
          <pc:docMk/>
          <pc:sldMk cId="116915742" sldId="436"/>
        </pc:sldMkLst>
        <pc:spChg chg="mod">
          <ac:chgData name="Saskia Schmidt" userId="S::saskia.schmidt@bvmw.de::bfbdca6f-9464-48fc-a9ef-f4f1b4bcd533" providerId="AD" clId="Web-{697DD609-B5CB-AA29-2D4F-3D795CC0BA5F}" dt="2023-10-20T09:40:25.354" v="46" actId="20577"/>
          <ac:spMkLst>
            <pc:docMk/>
            <pc:sldMk cId="116915742" sldId="436"/>
            <ac:spMk id="2" creationId="{27F21EB1-8626-9A63-2220-C940C9066327}"/>
          </ac:spMkLst>
        </pc:spChg>
      </pc:sldChg>
      <pc:sldChg chg="addSp delSp modSp add replId">
        <pc:chgData name="Saskia Schmidt" userId="S::saskia.schmidt@bvmw.de::bfbdca6f-9464-48fc-a9ef-f4f1b4bcd533" providerId="AD" clId="Web-{697DD609-B5CB-AA29-2D4F-3D795CC0BA5F}" dt="2023-10-20T09:40:08.744" v="24" actId="1076"/>
        <pc:sldMkLst>
          <pc:docMk/>
          <pc:sldMk cId="1072966150" sldId="437"/>
        </pc:sldMkLst>
        <pc:spChg chg="del">
          <ac:chgData name="Saskia Schmidt" userId="S::saskia.schmidt@bvmw.de::bfbdca6f-9464-48fc-a9ef-f4f1b4bcd533" providerId="AD" clId="Web-{697DD609-B5CB-AA29-2D4F-3D795CC0BA5F}" dt="2023-10-20T09:38:18.616" v="13"/>
          <ac:spMkLst>
            <pc:docMk/>
            <pc:sldMk cId="1072966150" sldId="437"/>
            <ac:spMk id="9" creationId="{DE481D2B-5512-F5EA-2B30-C22A7E183ACE}"/>
          </ac:spMkLst>
        </pc:spChg>
        <pc:spChg chg="mod">
          <ac:chgData name="Saskia Schmidt" userId="S::saskia.schmidt@bvmw.de::bfbdca6f-9464-48fc-a9ef-f4f1b4bcd533" providerId="AD" clId="Web-{697DD609-B5CB-AA29-2D4F-3D795CC0BA5F}" dt="2023-10-20T09:40:06.119" v="23" actId="1076"/>
          <ac:spMkLst>
            <pc:docMk/>
            <pc:sldMk cId="1072966150" sldId="437"/>
            <ac:spMk id="22" creationId="{25C3C075-531A-AAF5-8159-D0E575A14EB1}"/>
          </ac:spMkLst>
        </pc:spChg>
        <pc:spChg chg="mod">
          <ac:chgData name="Saskia Schmidt" userId="S::saskia.schmidt@bvmw.de::bfbdca6f-9464-48fc-a9ef-f4f1b4bcd533" providerId="AD" clId="Web-{697DD609-B5CB-AA29-2D4F-3D795CC0BA5F}" dt="2023-10-20T09:40:08.744" v="24" actId="1076"/>
          <ac:spMkLst>
            <pc:docMk/>
            <pc:sldMk cId="1072966150" sldId="437"/>
            <ac:spMk id="23" creationId="{2B0B4F3D-EDE9-D6B4-F8A6-5250DF067D30}"/>
          </ac:spMkLst>
        </pc:spChg>
        <pc:spChg chg="del">
          <ac:chgData name="Saskia Schmidt" userId="S::saskia.schmidt@bvmw.de::bfbdca6f-9464-48fc-a9ef-f4f1b4bcd533" providerId="AD" clId="Web-{697DD609-B5CB-AA29-2D4F-3D795CC0BA5F}" dt="2023-10-20T09:38:11.913" v="7"/>
          <ac:spMkLst>
            <pc:docMk/>
            <pc:sldMk cId="1072966150" sldId="437"/>
            <ac:spMk id="24" creationId="{0E7D48A0-D48F-BE64-9AA6-85075A190EAF}"/>
          </ac:spMkLst>
        </pc:spChg>
        <pc:spChg chg="del">
          <ac:chgData name="Saskia Schmidt" userId="S::saskia.schmidt@bvmw.de::bfbdca6f-9464-48fc-a9ef-f4f1b4bcd533" providerId="AD" clId="Web-{697DD609-B5CB-AA29-2D4F-3D795CC0BA5F}" dt="2023-10-20T09:38:16.116" v="10"/>
          <ac:spMkLst>
            <pc:docMk/>
            <pc:sldMk cId="1072966150" sldId="437"/>
            <ac:spMk id="25" creationId="{0CD5AB38-D935-AF7E-23E5-506A9DC36552}"/>
          </ac:spMkLst>
        </pc:spChg>
        <pc:grpChg chg="add">
          <ac:chgData name="Saskia Schmidt" userId="S::saskia.schmidt@bvmw.de::bfbdca6f-9464-48fc-a9ef-f4f1b4bcd533" providerId="AD" clId="Web-{697DD609-B5CB-AA29-2D4F-3D795CC0BA5F}" dt="2023-10-20T09:39:19.540" v="15"/>
          <ac:grpSpMkLst>
            <pc:docMk/>
            <pc:sldMk cId="1072966150" sldId="437"/>
            <ac:grpSpMk id="10" creationId="{A61E3FDE-230E-C188-E1B1-C3125E0E2B2E}"/>
          </ac:grpSpMkLst>
        </pc:grpChg>
        <pc:grpChg chg="add mod">
          <ac:chgData name="Saskia Schmidt" userId="S::saskia.schmidt@bvmw.de::bfbdca6f-9464-48fc-a9ef-f4f1b4bcd533" providerId="AD" clId="Web-{697DD609-B5CB-AA29-2D4F-3D795CC0BA5F}" dt="2023-10-20T09:39:45.337" v="20" actId="1076"/>
          <ac:grpSpMkLst>
            <pc:docMk/>
            <pc:sldMk cId="1072966150" sldId="437"/>
            <ac:grpSpMk id="11" creationId="{095B1C21-DC01-064C-9659-595A146270DF}"/>
          </ac:grpSpMkLst>
        </pc:grpChg>
        <pc:grpChg chg="add mod">
          <ac:chgData name="Saskia Schmidt" userId="S::saskia.schmidt@bvmw.de::bfbdca6f-9464-48fc-a9ef-f4f1b4bcd533" providerId="AD" clId="Web-{697DD609-B5CB-AA29-2D4F-3D795CC0BA5F}" dt="2023-10-20T09:39:35.821" v="18" actId="1076"/>
          <ac:grpSpMkLst>
            <pc:docMk/>
            <pc:sldMk cId="1072966150" sldId="437"/>
            <ac:grpSpMk id="12" creationId="{6714F573-A1D0-D496-06D0-19AAAD638ED2}"/>
          </ac:grpSpMkLst>
        </pc:grpChg>
        <pc:picChg chg="del">
          <ac:chgData name="Saskia Schmidt" userId="S::saskia.schmidt@bvmw.de::bfbdca6f-9464-48fc-a9ef-f4f1b4bcd533" providerId="AD" clId="Web-{697DD609-B5CB-AA29-2D4F-3D795CC0BA5F}" dt="2023-10-20T09:38:17.569" v="12"/>
          <ac:picMkLst>
            <pc:docMk/>
            <pc:sldMk cId="1072966150" sldId="437"/>
            <ac:picMk id="2" creationId="{707409AD-E550-5D97-A897-48492ABD8E6E}"/>
          </ac:picMkLst>
        </pc:picChg>
        <pc:picChg chg="del">
          <ac:chgData name="Saskia Schmidt" userId="S::saskia.schmidt@bvmw.de::bfbdca6f-9464-48fc-a9ef-f4f1b4bcd533" providerId="AD" clId="Web-{697DD609-B5CB-AA29-2D4F-3D795CC0BA5F}" dt="2023-10-20T09:38:16.975" v="11"/>
          <ac:picMkLst>
            <pc:docMk/>
            <pc:sldMk cId="1072966150" sldId="437"/>
            <ac:picMk id="8" creationId="{D566ED16-3682-C5BC-3D3B-2FCEACCE9BC4}"/>
          </ac:picMkLst>
        </pc:picChg>
        <pc:picChg chg="del">
          <ac:chgData name="Saskia Schmidt" userId="S::saskia.schmidt@bvmw.de::bfbdca6f-9464-48fc-a9ef-f4f1b4bcd533" providerId="AD" clId="Web-{697DD609-B5CB-AA29-2D4F-3D795CC0BA5F}" dt="2023-10-20T09:38:10.335" v="6"/>
          <ac:picMkLst>
            <pc:docMk/>
            <pc:sldMk cId="1072966150" sldId="437"/>
            <ac:picMk id="16" creationId="{A4FA3B62-43D9-B775-2FBA-1E2AD540F258}"/>
          </ac:picMkLst>
        </pc:picChg>
        <pc:picChg chg="del">
          <ac:chgData name="Saskia Schmidt" userId="S::saskia.schmidt@bvmw.de::bfbdca6f-9464-48fc-a9ef-f4f1b4bcd533" providerId="AD" clId="Web-{697DD609-B5CB-AA29-2D4F-3D795CC0BA5F}" dt="2023-10-20T09:38:13.069" v="9"/>
          <ac:picMkLst>
            <pc:docMk/>
            <pc:sldMk cId="1072966150" sldId="437"/>
            <ac:picMk id="17" creationId="{0A340974-96E6-19C2-6372-9C5B03A37554}"/>
          </ac:picMkLst>
        </pc:picChg>
        <pc:picChg chg="del">
          <ac:chgData name="Saskia Schmidt" userId="S::saskia.schmidt@bvmw.de::bfbdca6f-9464-48fc-a9ef-f4f1b4bcd533" providerId="AD" clId="Web-{697DD609-B5CB-AA29-2D4F-3D795CC0BA5F}" dt="2023-10-20T09:38:10.022" v="5"/>
          <ac:picMkLst>
            <pc:docMk/>
            <pc:sldMk cId="1072966150" sldId="437"/>
            <ac:picMk id="20" creationId="{61D27661-C145-7D2B-7D5E-D8A91B48B046}"/>
          </ac:picMkLst>
        </pc:picChg>
        <pc:picChg chg="del">
          <ac:chgData name="Saskia Schmidt" userId="S::saskia.schmidt@bvmw.de::bfbdca6f-9464-48fc-a9ef-f4f1b4bcd533" providerId="AD" clId="Web-{697DD609-B5CB-AA29-2D4F-3D795CC0BA5F}" dt="2023-10-20T09:38:12.569" v="8"/>
          <ac:picMkLst>
            <pc:docMk/>
            <pc:sldMk cId="1072966150" sldId="437"/>
            <ac:picMk id="21" creationId="{80F3DD5A-B321-30ED-1F13-DD9421971C69}"/>
          </ac:picMkLst>
        </pc:picChg>
      </pc:sldChg>
    </pc:docChg>
  </pc:docChgLst>
  <pc:docChgLst>
    <pc:chgData name="Saskia Schmidt" userId="S::saskia.schmidt@bvmw.de::bfbdca6f-9464-48fc-a9ef-f4f1b4bcd533" providerId="AD" clId="Web-{117B6848-FE84-86EA-F0D9-4329E5402930}"/>
    <pc:docChg chg="modSld">
      <pc:chgData name="Saskia Schmidt" userId="S::saskia.schmidt@bvmw.de::bfbdca6f-9464-48fc-a9ef-f4f1b4bcd533" providerId="AD" clId="Web-{117B6848-FE84-86EA-F0D9-4329E5402930}" dt="2024-04-02T08:48:40.338" v="84"/>
      <pc:docMkLst>
        <pc:docMk/>
      </pc:docMkLst>
      <pc:sldChg chg="modNotes">
        <pc:chgData name="Saskia Schmidt" userId="S::saskia.schmidt@bvmw.de::bfbdca6f-9464-48fc-a9ef-f4f1b4bcd533" providerId="AD" clId="Web-{117B6848-FE84-86EA-F0D9-4329E5402930}" dt="2024-04-02T08:47:27.571" v="10"/>
        <pc:sldMkLst>
          <pc:docMk/>
          <pc:sldMk cId="200435517" sldId="439"/>
        </pc:sldMkLst>
      </pc:sldChg>
      <pc:sldChg chg="modNotes">
        <pc:chgData name="Saskia Schmidt" userId="S::saskia.schmidt@bvmw.de::bfbdca6f-9464-48fc-a9ef-f4f1b4bcd533" providerId="AD" clId="Web-{117B6848-FE84-86EA-F0D9-4329E5402930}" dt="2024-04-02T08:48:22.135" v="51"/>
        <pc:sldMkLst>
          <pc:docMk/>
          <pc:sldMk cId="2487142792" sldId="440"/>
        </pc:sldMkLst>
      </pc:sldChg>
      <pc:sldChg chg="modNotes">
        <pc:chgData name="Saskia Schmidt" userId="S::saskia.schmidt@bvmw.de::bfbdca6f-9464-48fc-a9ef-f4f1b4bcd533" providerId="AD" clId="Web-{117B6848-FE84-86EA-F0D9-4329E5402930}" dt="2024-04-02T08:48:16.369" v="50"/>
        <pc:sldMkLst>
          <pc:docMk/>
          <pc:sldMk cId="3270188775" sldId="448"/>
        </pc:sldMkLst>
      </pc:sldChg>
      <pc:sldChg chg="modNotes">
        <pc:chgData name="Saskia Schmidt" userId="S::saskia.schmidt@bvmw.de::bfbdca6f-9464-48fc-a9ef-f4f1b4bcd533" providerId="AD" clId="Web-{117B6848-FE84-86EA-F0D9-4329E5402930}" dt="2024-04-02T08:48:40.338" v="84"/>
        <pc:sldMkLst>
          <pc:docMk/>
          <pc:sldMk cId="3106391571" sldId="449"/>
        </pc:sldMkLst>
      </pc:sldChg>
    </pc:docChg>
  </pc:docChgLst>
  <pc:docChgLst>
    <pc:chgData name="Saskia Schmidt" userId="S::saskia.schmidt@bvmw.de::bfbdca6f-9464-48fc-a9ef-f4f1b4bcd533" providerId="AD" clId="Web-{0FDEA3C5-ADCD-A4F7-A9C9-CFFCFF5A3CF4}"/>
    <pc:docChg chg="addSld modSld modSection">
      <pc:chgData name="Saskia Schmidt" userId="S::saskia.schmidt@bvmw.de::bfbdca6f-9464-48fc-a9ef-f4f1b4bcd533" providerId="AD" clId="Web-{0FDEA3C5-ADCD-A4F7-A9C9-CFFCFF5A3CF4}" dt="2023-08-28T06:11:44.131" v="3"/>
      <pc:docMkLst>
        <pc:docMk/>
      </pc:docMkLst>
      <pc:sldChg chg="mod modShow">
        <pc:chgData name="Saskia Schmidt" userId="S::saskia.schmidt@bvmw.de::bfbdca6f-9464-48fc-a9ef-f4f1b4bcd533" providerId="AD" clId="Web-{0FDEA3C5-ADCD-A4F7-A9C9-CFFCFF5A3CF4}" dt="2023-08-28T05:21:27.057" v="1"/>
        <pc:sldMkLst>
          <pc:docMk/>
          <pc:sldMk cId="2702846963" sldId="371"/>
        </pc:sldMkLst>
      </pc:sldChg>
      <pc:sldChg chg="mod modShow">
        <pc:chgData name="Saskia Schmidt" userId="S::saskia.schmidt@bvmw.de::bfbdca6f-9464-48fc-a9ef-f4f1b4bcd533" providerId="AD" clId="Web-{0FDEA3C5-ADCD-A4F7-A9C9-CFFCFF5A3CF4}" dt="2023-08-28T06:11:44.131" v="3"/>
        <pc:sldMkLst>
          <pc:docMk/>
          <pc:sldMk cId="1395831276" sldId="394"/>
        </pc:sldMkLst>
      </pc:sldChg>
      <pc:sldChg chg="add">
        <pc:chgData name="Saskia Schmidt" userId="S::saskia.schmidt@bvmw.de::bfbdca6f-9464-48fc-a9ef-f4f1b4bcd533" providerId="AD" clId="Web-{0FDEA3C5-ADCD-A4F7-A9C9-CFFCFF5A3CF4}" dt="2023-08-28T05:21:21.323" v="0"/>
        <pc:sldMkLst>
          <pc:docMk/>
          <pc:sldMk cId="1235179427" sldId="396"/>
        </pc:sldMkLst>
      </pc:sldChg>
    </pc:docChg>
  </pc:docChgLst>
  <pc:docChgLst>
    <pc:chgData name="Saskia Schmidt" userId="S::saskia.schmidt@bvmw.de::bfbdca6f-9464-48fc-a9ef-f4f1b4bcd533" providerId="AD" clId="Web-{C1DD14B5-824D-018D-EE91-335A325311C7}"/>
    <pc:docChg chg="modSld">
      <pc:chgData name="Saskia Schmidt" userId="S::saskia.schmidt@bvmw.de::bfbdca6f-9464-48fc-a9ef-f4f1b4bcd533" providerId="AD" clId="Web-{C1DD14B5-824D-018D-EE91-335A325311C7}" dt="2023-08-23T09:59:39.165" v="34" actId="20577"/>
      <pc:docMkLst>
        <pc:docMk/>
      </pc:docMkLst>
      <pc:sldChg chg="delSp modSp">
        <pc:chgData name="Saskia Schmidt" userId="S::saskia.schmidt@bvmw.de::bfbdca6f-9464-48fc-a9ef-f4f1b4bcd533" providerId="AD" clId="Web-{C1DD14B5-824D-018D-EE91-335A325311C7}" dt="2023-08-23T09:59:39.165" v="34" actId="20577"/>
        <pc:sldMkLst>
          <pc:docMk/>
          <pc:sldMk cId="49576519" sldId="377"/>
        </pc:sldMkLst>
        <pc:spChg chg="del">
          <ac:chgData name="Saskia Schmidt" userId="S::saskia.schmidt@bvmw.de::bfbdca6f-9464-48fc-a9ef-f4f1b4bcd533" providerId="AD" clId="Web-{C1DD14B5-824D-018D-EE91-335A325311C7}" dt="2023-08-23T09:58:44.053" v="16"/>
          <ac:spMkLst>
            <pc:docMk/>
            <pc:sldMk cId="49576519" sldId="377"/>
            <ac:spMk id="7" creationId="{BA408BC3-24EC-E742-94A5-CFAB53ABE262}"/>
          </ac:spMkLst>
        </pc:spChg>
        <pc:spChg chg="mod">
          <ac:chgData name="Saskia Schmidt" userId="S::saskia.schmidt@bvmw.de::bfbdca6f-9464-48fc-a9ef-f4f1b4bcd533" providerId="AD" clId="Web-{C1DD14B5-824D-018D-EE91-335A325311C7}" dt="2023-08-23T09:59:34.868" v="33" actId="20577"/>
          <ac:spMkLst>
            <pc:docMk/>
            <pc:sldMk cId="49576519" sldId="377"/>
            <ac:spMk id="20" creationId="{0ED7544B-0355-6DEC-292B-CE18B24DABEC}"/>
          </ac:spMkLst>
        </pc:spChg>
        <pc:spChg chg="mod">
          <ac:chgData name="Saskia Schmidt" userId="S::saskia.schmidt@bvmw.de::bfbdca6f-9464-48fc-a9ef-f4f1b4bcd533" providerId="AD" clId="Web-{C1DD14B5-824D-018D-EE91-335A325311C7}" dt="2023-08-23T09:59:28.805" v="31" actId="20577"/>
          <ac:spMkLst>
            <pc:docMk/>
            <pc:sldMk cId="49576519" sldId="377"/>
            <ac:spMk id="22" creationId="{C2D036D9-8200-DE71-28BD-72872787C72B}"/>
          </ac:spMkLst>
        </pc:spChg>
        <pc:spChg chg="mod">
          <ac:chgData name="Saskia Schmidt" userId="S::saskia.schmidt@bvmw.de::bfbdca6f-9464-48fc-a9ef-f4f1b4bcd533" providerId="AD" clId="Web-{C1DD14B5-824D-018D-EE91-335A325311C7}" dt="2023-08-23T09:59:39.165" v="34" actId="20577"/>
          <ac:spMkLst>
            <pc:docMk/>
            <pc:sldMk cId="49576519" sldId="377"/>
            <ac:spMk id="24" creationId="{9F186114-6B63-63DA-A04F-3CF6A77A0EFB}"/>
          </ac:spMkLst>
        </pc:spChg>
        <pc:picChg chg="mod">
          <ac:chgData name="Saskia Schmidt" userId="S::saskia.schmidt@bvmw.de::bfbdca6f-9464-48fc-a9ef-f4f1b4bcd533" providerId="AD" clId="Web-{C1DD14B5-824D-018D-EE91-335A325311C7}" dt="2023-08-23T09:58:56.695" v="18" actId="1076"/>
          <ac:picMkLst>
            <pc:docMk/>
            <pc:sldMk cId="49576519" sldId="377"/>
            <ac:picMk id="9" creationId="{50040884-2911-DB4C-7761-151D41DC7EBE}"/>
          </ac:picMkLst>
        </pc:picChg>
        <pc:picChg chg="mod">
          <ac:chgData name="Saskia Schmidt" userId="S::saskia.schmidt@bvmw.de::bfbdca6f-9464-48fc-a9ef-f4f1b4bcd533" providerId="AD" clId="Web-{C1DD14B5-824D-018D-EE91-335A325311C7}" dt="2023-08-23T09:58:56.726" v="20" actId="1076"/>
          <ac:picMkLst>
            <pc:docMk/>
            <pc:sldMk cId="49576519" sldId="377"/>
            <ac:picMk id="10" creationId="{423A7F6D-FD2D-9694-E3DF-E5AD4F2AD402}"/>
          </ac:picMkLst>
        </pc:picChg>
        <pc:picChg chg="mod">
          <ac:chgData name="Saskia Schmidt" userId="S::saskia.schmidt@bvmw.de::bfbdca6f-9464-48fc-a9ef-f4f1b4bcd533" providerId="AD" clId="Web-{C1DD14B5-824D-018D-EE91-335A325311C7}" dt="2023-08-23T09:58:56.741" v="22" actId="1076"/>
          <ac:picMkLst>
            <pc:docMk/>
            <pc:sldMk cId="49576519" sldId="377"/>
            <ac:picMk id="14" creationId="{5F736045-D9FE-F0D2-85D7-4A7D41057F25}"/>
          </ac:picMkLst>
        </pc:picChg>
      </pc:sldChg>
      <pc:sldChg chg="delSp modCm">
        <pc:chgData name="Saskia Schmidt" userId="S::saskia.schmidt@bvmw.de::bfbdca6f-9464-48fc-a9ef-f4f1b4bcd533" providerId="AD" clId="Web-{C1DD14B5-824D-018D-EE91-335A325311C7}" dt="2023-08-23T09:58:08.708" v="15"/>
        <pc:sldMkLst>
          <pc:docMk/>
          <pc:sldMk cId="2819437857" sldId="379"/>
        </pc:sldMkLst>
        <pc:spChg chg="del">
          <ac:chgData name="Saskia Schmidt" userId="S::saskia.schmidt@bvmw.de::bfbdca6f-9464-48fc-a9ef-f4f1b4bcd533" providerId="AD" clId="Web-{C1DD14B5-824D-018D-EE91-335A325311C7}" dt="2023-08-23T09:58:03.130" v="14"/>
          <ac:spMkLst>
            <pc:docMk/>
            <pc:sldMk cId="2819437857" sldId="379"/>
            <ac:spMk id="2" creationId="{086B55C7-5443-1EF7-D3DA-0C085B2C2A24}"/>
          </ac:spMkLst>
        </pc:spChg>
      </pc:sldChg>
      <pc:sldChg chg="delSp modSp modNotes">
        <pc:chgData name="Saskia Schmidt" userId="S::saskia.schmidt@bvmw.de::bfbdca6f-9464-48fc-a9ef-f4f1b4bcd533" providerId="AD" clId="Web-{C1DD14B5-824D-018D-EE91-335A325311C7}" dt="2023-08-23T09:57:55.380" v="13"/>
        <pc:sldMkLst>
          <pc:docMk/>
          <pc:sldMk cId="2709245234" sldId="381"/>
        </pc:sldMkLst>
        <pc:spChg chg="del">
          <ac:chgData name="Saskia Schmidt" userId="S::saskia.schmidt@bvmw.de::bfbdca6f-9464-48fc-a9ef-f4f1b4bcd533" providerId="AD" clId="Web-{C1DD14B5-824D-018D-EE91-335A325311C7}" dt="2023-08-23T09:57:55.380" v="13"/>
          <ac:spMkLst>
            <pc:docMk/>
            <pc:sldMk cId="2709245234" sldId="381"/>
            <ac:spMk id="3" creationId="{188141E8-9CB1-5BF2-8187-82C26AF56BBE}"/>
          </ac:spMkLst>
        </pc:spChg>
        <pc:spChg chg="del">
          <ac:chgData name="Saskia Schmidt" userId="S::saskia.schmidt@bvmw.de::bfbdca6f-9464-48fc-a9ef-f4f1b4bcd533" providerId="AD" clId="Web-{C1DD14B5-824D-018D-EE91-335A325311C7}" dt="2023-08-23T09:56:55.097" v="5"/>
          <ac:spMkLst>
            <pc:docMk/>
            <pc:sldMk cId="2709245234" sldId="381"/>
            <ac:spMk id="7" creationId="{70237625-1173-4FD3-446F-1456746BEDA8}"/>
          </ac:spMkLst>
        </pc:spChg>
        <pc:grpChg chg="del">
          <ac:chgData name="Saskia Schmidt" userId="S::saskia.schmidt@bvmw.de::bfbdca6f-9464-48fc-a9ef-f4f1b4bcd533" providerId="AD" clId="Web-{C1DD14B5-824D-018D-EE91-335A325311C7}" dt="2023-08-23T09:48:29.832" v="0"/>
          <ac:grpSpMkLst>
            <pc:docMk/>
            <pc:sldMk cId="2709245234" sldId="381"/>
            <ac:grpSpMk id="21" creationId="{B7B3B4AE-EBCD-F0CC-21BE-776D97BA593C}"/>
          </ac:grpSpMkLst>
        </pc:grpChg>
        <pc:grpChg chg="mod ord">
          <ac:chgData name="Saskia Schmidt" userId="S::saskia.schmidt@bvmw.de::bfbdca6f-9464-48fc-a9ef-f4f1b4bcd533" providerId="AD" clId="Web-{C1DD14B5-824D-018D-EE91-335A325311C7}" dt="2023-08-23T09:48:40.566" v="3"/>
          <ac:grpSpMkLst>
            <pc:docMk/>
            <pc:sldMk cId="2709245234" sldId="381"/>
            <ac:grpSpMk id="52" creationId="{E15FE6A3-0759-B91F-16FA-2FECEB4D325F}"/>
          </ac:grpSpMkLst>
        </pc:grpChg>
        <pc:picChg chg="mod">
          <ac:chgData name="Saskia Schmidt" userId="S::saskia.schmidt@bvmw.de::bfbdca6f-9464-48fc-a9ef-f4f1b4bcd533" providerId="AD" clId="Web-{C1DD14B5-824D-018D-EE91-335A325311C7}" dt="2023-08-23T09:48:46.457" v="4" actId="1076"/>
          <ac:picMkLst>
            <pc:docMk/>
            <pc:sldMk cId="2709245234" sldId="381"/>
            <ac:picMk id="28" creationId="{723A0187-01EC-A9D7-5671-8CF36721F692}"/>
          </ac:picMkLst>
        </pc:picChg>
      </pc:sldChg>
    </pc:docChg>
  </pc:docChgLst>
  <pc:docChgLst>
    <pc:chgData name="Saskia Schmidt" userId="S::saskia.schmidt@bvmw.de::bfbdca6f-9464-48fc-a9ef-f4f1b4bcd533" providerId="AD" clId="Web-{EC5D49D4-E90C-98A7-6FD8-C258835DF856}"/>
    <pc:docChg chg="addSld delSld modSld sldOrd addSection delSection modSection">
      <pc:chgData name="Saskia Schmidt" userId="S::saskia.schmidt@bvmw.de::bfbdca6f-9464-48fc-a9ef-f4f1b4bcd533" providerId="AD" clId="Web-{EC5D49D4-E90C-98A7-6FD8-C258835DF856}" dt="2023-08-25T08:22:17.883" v="447" actId="20577"/>
      <pc:docMkLst>
        <pc:docMk/>
      </pc:docMkLst>
      <pc:sldChg chg="addSp delSp modSp">
        <pc:chgData name="Saskia Schmidt" userId="S::saskia.schmidt@bvmw.de::bfbdca6f-9464-48fc-a9ef-f4f1b4bcd533" providerId="AD" clId="Web-{EC5D49D4-E90C-98A7-6FD8-C258835DF856}" dt="2023-08-25T08:21:10.426" v="376" actId="20577"/>
        <pc:sldMkLst>
          <pc:docMk/>
          <pc:sldMk cId="1864620671" sldId="333"/>
        </pc:sldMkLst>
        <pc:spChg chg="add mod">
          <ac:chgData name="Saskia Schmidt" userId="S::saskia.schmidt@bvmw.de::bfbdca6f-9464-48fc-a9ef-f4f1b4bcd533" providerId="AD" clId="Web-{EC5D49D4-E90C-98A7-6FD8-C258835DF856}" dt="2023-08-25T08:21:10.426" v="376" actId="20577"/>
          <ac:spMkLst>
            <pc:docMk/>
            <pc:sldMk cId="1864620671" sldId="333"/>
            <ac:spMk id="16" creationId="{5C2EC218-9979-D562-90A2-AC1713011714}"/>
          </ac:spMkLst>
        </pc:spChg>
        <pc:grpChg chg="add del mod">
          <ac:chgData name="Saskia Schmidt" userId="S::saskia.schmidt@bvmw.de::bfbdca6f-9464-48fc-a9ef-f4f1b4bcd533" providerId="AD" clId="Web-{EC5D49D4-E90C-98A7-6FD8-C258835DF856}" dt="2023-08-25T08:19:54.671" v="354"/>
          <ac:grpSpMkLst>
            <pc:docMk/>
            <pc:sldMk cId="1864620671" sldId="333"/>
            <ac:grpSpMk id="7" creationId="{AB8DF96E-6828-86B5-6F17-F33A6DA74EF1}"/>
          </ac:grpSpMkLst>
        </pc:grpChg>
        <pc:grpChg chg="add del mod">
          <ac:chgData name="Saskia Schmidt" userId="S::saskia.schmidt@bvmw.de::bfbdca6f-9464-48fc-a9ef-f4f1b4bcd533" providerId="AD" clId="Web-{EC5D49D4-E90C-98A7-6FD8-C258835DF856}" dt="2023-08-25T08:20:28.673" v="358"/>
          <ac:grpSpMkLst>
            <pc:docMk/>
            <pc:sldMk cId="1864620671" sldId="333"/>
            <ac:grpSpMk id="11" creationId="{70B8F20B-54EF-9EA0-7F6C-CA526CEA4921}"/>
          </ac:grpSpMkLst>
        </pc:grpChg>
        <pc:grpChg chg="add del mod">
          <ac:chgData name="Saskia Schmidt" userId="S::saskia.schmidt@bvmw.de::bfbdca6f-9464-48fc-a9ef-f4f1b4bcd533" providerId="AD" clId="Web-{EC5D49D4-E90C-98A7-6FD8-C258835DF856}" dt="2023-08-25T08:20:48.487" v="364"/>
          <ac:grpSpMkLst>
            <pc:docMk/>
            <pc:sldMk cId="1864620671" sldId="333"/>
            <ac:grpSpMk id="15" creationId="{73CFCDD4-F111-0F33-0700-3E19F4D392EE}"/>
          </ac:grpSpMkLst>
        </pc:grpChg>
      </pc:sldChg>
      <pc:sldChg chg="modSp ord">
        <pc:chgData name="Saskia Schmidt" userId="S::saskia.schmidt@bvmw.de::bfbdca6f-9464-48fc-a9ef-f4f1b4bcd533" providerId="AD" clId="Web-{EC5D49D4-E90C-98A7-6FD8-C258835DF856}" dt="2023-08-25T08:12:38.471" v="97" actId="20577"/>
        <pc:sldMkLst>
          <pc:docMk/>
          <pc:sldMk cId="3391310794" sldId="350"/>
        </pc:sldMkLst>
        <pc:spChg chg="mod">
          <ac:chgData name="Saskia Schmidt" userId="S::saskia.schmidt@bvmw.de::bfbdca6f-9464-48fc-a9ef-f4f1b4bcd533" providerId="AD" clId="Web-{EC5D49D4-E90C-98A7-6FD8-C258835DF856}" dt="2023-08-25T08:12:38.471" v="97" actId="20577"/>
          <ac:spMkLst>
            <pc:docMk/>
            <pc:sldMk cId="3391310794" sldId="350"/>
            <ac:spMk id="3" creationId="{A2638759-E231-3842-AB2E-88010938AAD2}"/>
          </ac:spMkLst>
        </pc:spChg>
      </pc:sldChg>
      <pc:sldChg chg="del">
        <pc:chgData name="Saskia Schmidt" userId="S::saskia.schmidt@bvmw.de::bfbdca6f-9464-48fc-a9ef-f4f1b4bcd533" providerId="AD" clId="Web-{EC5D49D4-E90C-98A7-6FD8-C258835DF856}" dt="2023-08-25T08:07:33.092" v="4"/>
        <pc:sldMkLst>
          <pc:docMk/>
          <pc:sldMk cId="1140479606" sldId="353"/>
        </pc:sldMkLst>
      </pc:sldChg>
      <pc:sldChg chg="del ord">
        <pc:chgData name="Saskia Schmidt" userId="S::saskia.schmidt@bvmw.de::bfbdca6f-9464-48fc-a9ef-f4f1b4bcd533" providerId="AD" clId="Web-{EC5D49D4-E90C-98A7-6FD8-C258835DF856}" dt="2023-08-25T08:08:27.689" v="34"/>
        <pc:sldMkLst>
          <pc:docMk/>
          <pc:sldMk cId="494894500" sldId="361"/>
        </pc:sldMkLst>
      </pc:sldChg>
      <pc:sldChg chg="mod modShow">
        <pc:chgData name="Saskia Schmidt" userId="S::saskia.schmidt@bvmw.de::bfbdca6f-9464-48fc-a9ef-f4f1b4bcd533" providerId="AD" clId="Web-{EC5D49D4-E90C-98A7-6FD8-C258835DF856}" dt="2023-08-25T08:08:35.564" v="36"/>
        <pc:sldMkLst>
          <pc:docMk/>
          <pc:sldMk cId="3673748864" sldId="362"/>
        </pc:sldMkLst>
      </pc:sldChg>
      <pc:sldChg chg="ord">
        <pc:chgData name="Saskia Schmidt" userId="S::saskia.schmidt@bvmw.de::bfbdca6f-9464-48fc-a9ef-f4f1b4bcd533" providerId="AD" clId="Web-{EC5D49D4-E90C-98A7-6FD8-C258835DF856}" dt="2023-08-25T08:08:23.017" v="30"/>
        <pc:sldMkLst>
          <pc:docMk/>
          <pc:sldMk cId="3852042219" sldId="368"/>
        </pc:sldMkLst>
      </pc:sldChg>
      <pc:sldChg chg="del">
        <pc:chgData name="Saskia Schmidt" userId="S::saskia.schmidt@bvmw.de::bfbdca6f-9464-48fc-a9ef-f4f1b4bcd533" providerId="AD" clId="Web-{EC5D49D4-E90C-98A7-6FD8-C258835DF856}" dt="2023-08-25T08:07:33.092" v="5"/>
        <pc:sldMkLst>
          <pc:docMk/>
          <pc:sldMk cId="3029937327" sldId="369"/>
        </pc:sldMkLst>
      </pc:sldChg>
      <pc:sldChg chg="modSp ord">
        <pc:chgData name="Saskia Schmidt" userId="S::saskia.schmidt@bvmw.de::bfbdca6f-9464-48fc-a9ef-f4f1b4bcd533" providerId="AD" clId="Web-{EC5D49D4-E90C-98A7-6FD8-C258835DF856}" dt="2023-08-25T08:17:47.475" v="336" actId="20577"/>
        <pc:sldMkLst>
          <pc:docMk/>
          <pc:sldMk cId="2702846963" sldId="371"/>
        </pc:sldMkLst>
        <pc:spChg chg="mod">
          <ac:chgData name="Saskia Schmidt" userId="S::saskia.schmidt@bvmw.de::bfbdca6f-9464-48fc-a9ef-f4f1b4bcd533" providerId="AD" clId="Web-{EC5D49D4-E90C-98A7-6FD8-C258835DF856}" dt="2023-08-25T08:17:47.475" v="336" actId="20577"/>
          <ac:spMkLst>
            <pc:docMk/>
            <pc:sldMk cId="2702846963" sldId="371"/>
            <ac:spMk id="14" creationId="{053D33F0-504E-294F-BD48-EE8627CBCBF1}"/>
          </ac:spMkLst>
        </pc:spChg>
      </pc:sldChg>
      <pc:sldChg chg="mod modShow">
        <pc:chgData name="Saskia Schmidt" userId="S::saskia.schmidt@bvmw.de::bfbdca6f-9464-48fc-a9ef-f4f1b4bcd533" providerId="AD" clId="Web-{EC5D49D4-E90C-98A7-6FD8-C258835DF856}" dt="2023-08-25T08:08:35.346" v="35"/>
        <pc:sldMkLst>
          <pc:docMk/>
          <pc:sldMk cId="3522204591" sldId="373"/>
        </pc:sldMkLst>
      </pc:sldChg>
      <pc:sldChg chg="addSp modSp ord">
        <pc:chgData name="Saskia Schmidt" userId="S::saskia.schmidt@bvmw.de::bfbdca6f-9464-48fc-a9ef-f4f1b4bcd533" providerId="AD" clId="Web-{EC5D49D4-E90C-98A7-6FD8-C258835DF856}" dt="2023-08-25T08:10:46.588" v="45" actId="14100"/>
        <pc:sldMkLst>
          <pc:docMk/>
          <pc:sldMk cId="49576519" sldId="377"/>
        </pc:sldMkLst>
        <pc:spChg chg="add mod">
          <ac:chgData name="Saskia Schmidt" userId="S::saskia.schmidt@bvmw.de::bfbdca6f-9464-48fc-a9ef-f4f1b4bcd533" providerId="AD" clId="Web-{EC5D49D4-E90C-98A7-6FD8-C258835DF856}" dt="2023-08-25T08:10:46.588" v="45" actId="14100"/>
          <ac:spMkLst>
            <pc:docMk/>
            <pc:sldMk cId="49576519" sldId="377"/>
            <ac:spMk id="2" creationId="{D6B26AE1-3E60-F031-4D3D-8A913777BDE9}"/>
          </ac:spMkLst>
        </pc:spChg>
      </pc:sldChg>
      <pc:sldChg chg="mod modShow">
        <pc:chgData name="Saskia Schmidt" userId="S::saskia.schmidt@bvmw.de::bfbdca6f-9464-48fc-a9ef-f4f1b4bcd533" providerId="AD" clId="Web-{EC5D49D4-E90C-98A7-6FD8-C258835DF856}" dt="2023-08-25T08:08:35.767" v="37"/>
        <pc:sldMkLst>
          <pc:docMk/>
          <pc:sldMk cId="442810498" sldId="378"/>
        </pc:sldMkLst>
      </pc:sldChg>
      <pc:sldChg chg="addSp modSp mod ord modShow">
        <pc:chgData name="Saskia Schmidt" userId="S::saskia.schmidt@bvmw.de::bfbdca6f-9464-48fc-a9ef-f4f1b4bcd533" providerId="AD" clId="Web-{EC5D49D4-E90C-98A7-6FD8-C258835DF856}" dt="2023-08-25T08:13:01.019" v="103" actId="14100"/>
        <pc:sldMkLst>
          <pc:docMk/>
          <pc:sldMk cId="4004781683" sldId="380"/>
        </pc:sldMkLst>
        <pc:spChg chg="add mod">
          <ac:chgData name="Saskia Schmidt" userId="S::saskia.schmidt@bvmw.de::bfbdca6f-9464-48fc-a9ef-f4f1b4bcd533" providerId="AD" clId="Web-{EC5D49D4-E90C-98A7-6FD8-C258835DF856}" dt="2023-08-25T08:13:01.019" v="103" actId="14100"/>
          <ac:spMkLst>
            <pc:docMk/>
            <pc:sldMk cId="4004781683" sldId="380"/>
            <ac:spMk id="5" creationId="{B13B85A6-1689-8EA8-3B8A-EA1F7DF76C50}"/>
          </ac:spMkLst>
        </pc:spChg>
      </pc:sldChg>
      <pc:sldChg chg="addSp modSp ord">
        <pc:chgData name="Saskia Schmidt" userId="S::saskia.schmidt@bvmw.de::bfbdca6f-9464-48fc-a9ef-f4f1b4bcd533" providerId="AD" clId="Web-{EC5D49D4-E90C-98A7-6FD8-C258835DF856}" dt="2023-08-25T08:12:54.034" v="100" actId="1076"/>
        <pc:sldMkLst>
          <pc:docMk/>
          <pc:sldMk cId="2871385114" sldId="382"/>
        </pc:sldMkLst>
        <pc:spChg chg="add mod">
          <ac:chgData name="Saskia Schmidt" userId="S::saskia.schmidt@bvmw.de::bfbdca6f-9464-48fc-a9ef-f4f1b4bcd533" providerId="AD" clId="Web-{EC5D49D4-E90C-98A7-6FD8-C258835DF856}" dt="2023-08-25T08:11:53.280" v="72" actId="1076"/>
          <ac:spMkLst>
            <pc:docMk/>
            <pc:sldMk cId="2871385114" sldId="382"/>
            <ac:spMk id="36" creationId="{D803E409-CFE5-6A3A-4621-843B85C4D3C2}"/>
          </ac:spMkLst>
        </pc:spChg>
        <pc:spChg chg="add mod">
          <ac:chgData name="Saskia Schmidt" userId="S::saskia.schmidt@bvmw.de::bfbdca6f-9464-48fc-a9ef-f4f1b4bcd533" providerId="AD" clId="Web-{EC5D49D4-E90C-98A7-6FD8-C258835DF856}" dt="2023-08-25T08:11:33.435" v="62" actId="1076"/>
          <ac:spMkLst>
            <pc:docMk/>
            <pc:sldMk cId="2871385114" sldId="382"/>
            <ac:spMk id="37" creationId="{711C6811-75E0-0723-5B99-E9CC40E9967B}"/>
          </ac:spMkLst>
        </pc:spChg>
        <pc:graphicFrameChg chg="mod">
          <ac:chgData name="Saskia Schmidt" userId="S::saskia.schmidt@bvmw.de::bfbdca6f-9464-48fc-a9ef-f4f1b4bcd533" providerId="AD" clId="Web-{EC5D49D4-E90C-98A7-6FD8-C258835DF856}" dt="2023-08-25T08:12:54.034" v="100" actId="1076"/>
          <ac:graphicFrameMkLst>
            <pc:docMk/>
            <pc:sldMk cId="2871385114" sldId="382"/>
            <ac:graphicFrameMk id="9" creationId="{4C8DBFFD-7DE3-4A1E-8860-010E30B89929}"/>
          </ac:graphicFrameMkLst>
        </pc:graphicFrameChg>
      </pc:sldChg>
      <pc:sldChg chg="delSp">
        <pc:chgData name="Saskia Schmidt" userId="S::saskia.schmidt@bvmw.de::bfbdca6f-9464-48fc-a9ef-f4f1b4bcd533" providerId="AD" clId="Web-{EC5D49D4-E90C-98A7-6FD8-C258835DF856}" dt="2023-08-25T08:07:21.044" v="2"/>
        <pc:sldMkLst>
          <pc:docMk/>
          <pc:sldMk cId="2120401679" sldId="384"/>
        </pc:sldMkLst>
        <pc:spChg chg="del">
          <ac:chgData name="Saskia Schmidt" userId="S::saskia.schmidt@bvmw.de::bfbdca6f-9464-48fc-a9ef-f4f1b4bcd533" providerId="AD" clId="Web-{EC5D49D4-E90C-98A7-6FD8-C258835DF856}" dt="2023-08-25T08:07:21.044" v="2"/>
          <ac:spMkLst>
            <pc:docMk/>
            <pc:sldMk cId="2120401679" sldId="384"/>
            <ac:spMk id="2" creationId="{34A1EF20-938F-434B-9EDA-00FAF4D7F48C}"/>
          </ac:spMkLst>
        </pc:spChg>
      </pc:sldChg>
      <pc:sldChg chg="del">
        <pc:chgData name="Saskia Schmidt" userId="S::saskia.schmidt@bvmw.de::bfbdca6f-9464-48fc-a9ef-f4f1b4bcd533" providerId="AD" clId="Web-{EC5D49D4-E90C-98A7-6FD8-C258835DF856}" dt="2023-08-25T08:06:43.010" v="0"/>
        <pc:sldMkLst>
          <pc:docMk/>
          <pc:sldMk cId="401466791" sldId="387"/>
        </pc:sldMkLst>
      </pc:sldChg>
      <pc:sldChg chg="mod ord modShow">
        <pc:chgData name="Saskia Schmidt" userId="S::saskia.schmidt@bvmw.de::bfbdca6f-9464-48fc-a9ef-f4f1b4bcd533" providerId="AD" clId="Web-{EC5D49D4-E90C-98A7-6FD8-C258835DF856}" dt="2023-08-25T08:19:18.309" v="349"/>
        <pc:sldMkLst>
          <pc:docMk/>
          <pc:sldMk cId="1065906344" sldId="388"/>
        </pc:sldMkLst>
      </pc:sldChg>
      <pc:sldChg chg="mod modShow">
        <pc:chgData name="Saskia Schmidt" userId="S::saskia.schmidt@bvmw.de::bfbdca6f-9464-48fc-a9ef-f4f1b4bcd533" providerId="AD" clId="Web-{EC5D49D4-E90C-98A7-6FD8-C258835DF856}" dt="2023-08-25T08:07:17.591" v="1"/>
        <pc:sldMkLst>
          <pc:docMk/>
          <pc:sldMk cId="977882065" sldId="391"/>
        </pc:sldMkLst>
      </pc:sldChg>
      <pc:sldChg chg="addSp delSp modSp add replId delCm">
        <pc:chgData name="Saskia Schmidt" userId="S::saskia.schmidt@bvmw.de::bfbdca6f-9464-48fc-a9ef-f4f1b4bcd533" providerId="AD" clId="Web-{EC5D49D4-E90C-98A7-6FD8-C258835DF856}" dt="2023-08-25T08:18:53.401" v="348" actId="1076"/>
        <pc:sldMkLst>
          <pc:docMk/>
          <pc:sldMk cId="1395831276" sldId="394"/>
        </pc:sldMkLst>
        <pc:spChg chg="del">
          <ac:chgData name="Saskia Schmidt" userId="S::saskia.schmidt@bvmw.de::bfbdca6f-9464-48fc-a9ef-f4f1b4bcd533" providerId="AD" clId="Web-{EC5D49D4-E90C-98A7-6FD8-C258835DF856}" dt="2023-08-25T08:13:34.912" v="114"/>
          <ac:spMkLst>
            <pc:docMk/>
            <pc:sldMk cId="1395831276" sldId="394"/>
            <ac:spMk id="3" creationId="{0D3F7755-D04C-B83C-0C55-FCE53DD2E3BB}"/>
          </ac:spMkLst>
        </pc:spChg>
        <pc:spChg chg="add del mod">
          <ac:chgData name="Saskia Schmidt" userId="S::saskia.schmidt@bvmw.de::bfbdca6f-9464-48fc-a9ef-f4f1b4bcd533" providerId="AD" clId="Web-{EC5D49D4-E90C-98A7-6FD8-C258835DF856}" dt="2023-08-25T08:13:38.881" v="120"/>
          <ac:spMkLst>
            <pc:docMk/>
            <pc:sldMk cId="1395831276" sldId="394"/>
            <ac:spMk id="4" creationId="{FED2EA24-B9E6-34F0-9311-547C4A53B9A8}"/>
          </ac:spMkLst>
        </pc:spChg>
        <pc:spChg chg="add del mod">
          <ac:chgData name="Saskia Schmidt" userId="S::saskia.schmidt@bvmw.de::bfbdca6f-9464-48fc-a9ef-f4f1b4bcd533" providerId="AD" clId="Web-{EC5D49D4-E90C-98A7-6FD8-C258835DF856}" dt="2023-08-25T08:13:41.787" v="122"/>
          <ac:spMkLst>
            <pc:docMk/>
            <pc:sldMk cId="1395831276" sldId="394"/>
            <ac:spMk id="8" creationId="{4341BC50-8664-9295-35E4-9829B7489929}"/>
          </ac:spMkLst>
        </pc:spChg>
        <pc:spChg chg="add del mod">
          <ac:chgData name="Saskia Schmidt" userId="S::saskia.schmidt@bvmw.de::bfbdca6f-9464-48fc-a9ef-f4f1b4bcd533" providerId="AD" clId="Web-{EC5D49D4-E90C-98A7-6FD8-C258835DF856}" dt="2023-08-25T08:13:40.662" v="121"/>
          <ac:spMkLst>
            <pc:docMk/>
            <pc:sldMk cId="1395831276" sldId="394"/>
            <ac:spMk id="12" creationId="{E02F9D36-0754-8F30-D4B4-5F04B3A4F651}"/>
          </ac:spMkLst>
        </pc:spChg>
        <pc:spChg chg="mod">
          <ac:chgData name="Saskia Schmidt" userId="S::saskia.schmidt@bvmw.de::bfbdca6f-9464-48fc-a9ef-f4f1b4bcd533" providerId="AD" clId="Web-{EC5D49D4-E90C-98A7-6FD8-C258835DF856}" dt="2023-08-25T08:17:51.553" v="338" actId="20577"/>
          <ac:spMkLst>
            <pc:docMk/>
            <pc:sldMk cId="1395831276" sldId="394"/>
            <ac:spMk id="14" creationId="{053D33F0-504E-294F-BD48-EE8627CBCBF1}"/>
          </ac:spMkLst>
        </pc:spChg>
        <pc:spChg chg="add del">
          <ac:chgData name="Saskia Schmidt" userId="S::saskia.schmidt@bvmw.de::bfbdca6f-9464-48fc-a9ef-f4f1b4bcd533" providerId="AD" clId="Web-{EC5D49D4-E90C-98A7-6FD8-C258835DF856}" dt="2023-08-25T08:14:09.805" v="136"/>
          <ac:spMkLst>
            <pc:docMk/>
            <pc:sldMk cId="1395831276" sldId="394"/>
            <ac:spMk id="15" creationId="{A9502CAE-19EF-BD51-203C-55CD906DE216}"/>
          </ac:spMkLst>
        </pc:spChg>
        <pc:spChg chg="mod">
          <ac:chgData name="Saskia Schmidt" userId="S::saskia.schmidt@bvmw.de::bfbdca6f-9464-48fc-a9ef-f4f1b4bcd533" providerId="AD" clId="Web-{EC5D49D4-E90C-98A7-6FD8-C258835DF856}" dt="2023-08-25T08:18:03.648" v="342" actId="20577"/>
          <ac:spMkLst>
            <pc:docMk/>
            <pc:sldMk cId="1395831276" sldId="394"/>
            <ac:spMk id="16" creationId="{0217988B-6FD8-6D40-A190-67FC95B35E96}"/>
          </ac:spMkLst>
        </pc:spChg>
        <pc:spChg chg="del">
          <ac:chgData name="Saskia Schmidt" userId="S::saskia.schmidt@bvmw.de::bfbdca6f-9464-48fc-a9ef-f4f1b4bcd533" providerId="AD" clId="Web-{EC5D49D4-E90C-98A7-6FD8-C258835DF856}" dt="2023-08-25T08:13:35.318" v="116"/>
          <ac:spMkLst>
            <pc:docMk/>
            <pc:sldMk cId="1395831276" sldId="394"/>
            <ac:spMk id="17" creationId="{EC406ED6-D562-3D4F-834F-AE28442D888B}"/>
          </ac:spMkLst>
        </pc:spChg>
        <pc:spChg chg="del">
          <ac:chgData name="Saskia Schmidt" userId="S::saskia.schmidt@bvmw.de::bfbdca6f-9464-48fc-a9ef-f4f1b4bcd533" providerId="AD" clId="Web-{EC5D49D4-E90C-98A7-6FD8-C258835DF856}" dt="2023-08-25T08:13:35.115" v="115"/>
          <ac:spMkLst>
            <pc:docMk/>
            <pc:sldMk cId="1395831276" sldId="394"/>
            <ac:spMk id="18" creationId="{4F51C9EF-DA67-EA4C-B283-8B2123A19E92}"/>
          </ac:spMkLst>
        </pc:spChg>
        <pc:spChg chg="add mod">
          <ac:chgData name="Saskia Schmidt" userId="S::saskia.schmidt@bvmw.de::bfbdca6f-9464-48fc-a9ef-f4f1b4bcd533" providerId="AD" clId="Web-{EC5D49D4-E90C-98A7-6FD8-C258835DF856}" dt="2023-08-25T08:14:22.618" v="141" actId="1076"/>
          <ac:spMkLst>
            <pc:docMk/>
            <pc:sldMk cId="1395831276" sldId="394"/>
            <ac:spMk id="19" creationId="{E42EA394-5D98-A817-9FCF-0CBE53C789D8}"/>
          </ac:spMkLst>
        </pc:spChg>
        <pc:spChg chg="add mod">
          <ac:chgData name="Saskia Schmidt" userId="S::saskia.schmidt@bvmw.de::bfbdca6f-9464-48fc-a9ef-f4f1b4bcd533" providerId="AD" clId="Web-{EC5D49D4-E90C-98A7-6FD8-C258835DF856}" dt="2023-08-25T08:16:04.109" v="267" actId="1076"/>
          <ac:spMkLst>
            <pc:docMk/>
            <pc:sldMk cId="1395831276" sldId="394"/>
            <ac:spMk id="20" creationId="{764729D6-CB5B-DF3F-048D-81E9DAAC2EE9}"/>
          </ac:spMkLst>
        </pc:spChg>
        <pc:spChg chg="add mod">
          <ac:chgData name="Saskia Schmidt" userId="S::saskia.schmidt@bvmw.de::bfbdca6f-9464-48fc-a9ef-f4f1b4bcd533" providerId="AD" clId="Web-{EC5D49D4-E90C-98A7-6FD8-C258835DF856}" dt="2023-08-25T08:18:31.900" v="347" actId="1076"/>
          <ac:spMkLst>
            <pc:docMk/>
            <pc:sldMk cId="1395831276" sldId="394"/>
            <ac:spMk id="21" creationId="{8CD26DE9-898D-854D-F652-F4464ACD33CB}"/>
          </ac:spMkLst>
        </pc:spChg>
        <pc:spChg chg="add mod">
          <ac:chgData name="Saskia Schmidt" userId="S::saskia.schmidt@bvmw.de::bfbdca6f-9464-48fc-a9ef-f4f1b4bcd533" providerId="AD" clId="Web-{EC5D49D4-E90C-98A7-6FD8-C258835DF856}" dt="2023-08-25T08:18:53.401" v="348" actId="1076"/>
          <ac:spMkLst>
            <pc:docMk/>
            <pc:sldMk cId="1395831276" sldId="394"/>
            <ac:spMk id="22" creationId="{46DDFFEF-11AC-29BB-EF2F-D0F616440A7F}"/>
          </ac:spMkLst>
        </pc:spChg>
        <pc:picChg chg="del">
          <ac:chgData name="Saskia Schmidt" userId="S::saskia.schmidt@bvmw.de::bfbdca6f-9464-48fc-a9ef-f4f1b4bcd533" providerId="AD" clId="Web-{EC5D49D4-E90C-98A7-6FD8-C258835DF856}" dt="2023-08-25T08:13:35.318" v="117"/>
          <ac:picMkLst>
            <pc:docMk/>
            <pc:sldMk cId="1395831276" sldId="394"/>
            <ac:picMk id="7" creationId="{A2B7A0B0-0AE1-4C6E-339B-041AE10D3844}"/>
          </ac:picMkLst>
        </pc:picChg>
        <pc:picChg chg="del">
          <ac:chgData name="Saskia Schmidt" userId="S::saskia.schmidt@bvmw.de::bfbdca6f-9464-48fc-a9ef-f4f1b4bcd533" providerId="AD" clId="Web-{EC5D49D4-E90C-98A7-6FD8-C258835DF856}" dt="2023-08-25T08:13:35.318" v="118"/>
          <ac:picMkLst>
            <pc:docMk/>
            <pc:sldMk cId="1395831276" sldId="394"/>
            <ac:picMk id="23" creationId="{F55B4794-DDB1-9765-4278-01131D4718FB}"/>
          </ac:picMkLst>
        </pc:picChg>
      </pc:sldChg>
      <pc:sldChg chg="addSp delSp modSp add replId">
        <pc:chgData name="Saskia Schmidt" userId="S::saskia.schmidt@bvmw.de::bfbdca6f-9464-48fc-a9ef-f4f1b4bcd533" providerId="AD" clId="Web-{EC5D49D4-E90C-98A7-6FD8-C258835DF856}" dt="2023-08-25T08:22:17.883" v="447" actId="20577"/>
        <pc:sldMkLst>
          <pc:docMk/>
          <pc:sldMk cId="1549053253" sldId="395"/>
        </pc:sldMkLst>
        <pc:spChg chg="add mod">
          <ac:chgData name="Saskia Schmidt" userId="S::saskia.schmidt@bvmw.de::bfbdca6f-9464-48fc-a9ef-f4f1b4bcd533" providerId="AD" clId="Web-{EC5D49D4-E90C-98A7-6FD8-C258835DF856}" dt="2023-08-25T08:22:17.883" v="447" actId="20577"/>
          <ac:spMkLst>
            <pc:docMk/>
            <pc:sldMk cId="1549053253" sldId="395"/>
            <ac:spMk id="2" creationId="{77913E05-8F3D-0B5B-DB4F-5CF1E9762E9B}"/>
          </ac:spMkLst>
        </pc:spChg>
        <pc:picChg chg="del">
          <ac:chgData name="Saskia Schmidt" userId="S::saskia.schmidt@bvmw.de::bfbdca6f-9464-48fc-a9ef-f4f1b4bcd533" providerId="AD" clId="Web-{EC5D49D4-E90C-98A7-6FD8-C258835DF856}" dt="2023-08-25T08:21:26.489" v="378"/>
          <ac:picMkLst>
            <pc:docMk/>
            <pc:sldMk cId="1549053253" sldId="395"/>
            <ac:picMk id="6" creationId="{5D7691E0-0F7F-1455-2F3A-49EBC796BF84}"/>
          </ac:picMkLst>
        </pc:picChg>
      </pc:sldChg>
      <pc:sldChg chg="del">
        <pc:chgData name="Saskia Schmidt" userId="S::saskia.schmidt@bvmw.de::bfbdca6f-9464-48fc-a9ef-f4f1b4bcd533" providerId="AD" clId="Web-{EC5D49D4-E90C-98A7-6FD8-C258835DF856}" dt="2023-08-25T08:07:33.092" v="3"/>
        <pc:sldMkLst>
          <pc:docMk/>
          <pc:sldMk cId="1588988073" sldId="395"/>
        </pc:sldMkLst>
      </pc:sldChg>
    </pc:docChg>
  </pc:docChgLst>
  <pc:docChgLst>
    <pc:chgData name="Saskia Schmidt" userId="S::saskia.schmidt@bvmw.de::bfbdca6f-9464-48fc-a9ef-f4f1b4bcd533" providerId="AD" clId="Web-{F005AB11-8800-07E7-5F20-C200187C7E76}"/>
    <pc:docChg chg="delSld modSld modSection">
      <pc:chgData name="Saskia Schmidt" userId="S::saskia.schmidt@bvmw.de::bfbdca6f-9464-48fc-a9ef-f4f1b4bcd533" providerId="AD" clId="Web-{F005AB11-8800-07E7-5F20-C200187C7E76}" dt="2023-10-25T09:10:28.003" v="180" actId="20577"/>
      <pc:docMkLst>
        <pc:docMk/>
      </pc:docMkLst>
      <pc:sldChg chg="modCm">
        <pc:chgData name="Saskia Schmidt" userId="S::saskia.schmidt@bvmw.de::bfbdca6f-9464-48fc-a9ef-f4f1b4bcd533" providerId="AD" clId="Web-{F005AB11-8800-07E7-5F20-C200187C7E76}" dt="2023-10-25T09:08:20.248" v="141"/>
        <pc:sldMkLst>
          <pc:docMk/>
          <pc:sldMk cId="2237157387" sldId="435"/>
        </pc:sldMkLst>
      </pc:sldChg>
      <pc:sldChg chg="del">
        <pc:chgData name="Saskia Schmidt" userId="S::saskia.schmidt@bvmw.de::bfbdca6f-9464-48fc-a9ef-f4f1b4bcd533" providerId="AD" clId="Web-{F005AB11-8800-07E7-5F20-C200187C7E76}" dt="2023-10-25T08:54:32.392" v="39"/>
        <pc:sldMkLst>
          <pc:docMk/>
          <pc:sldMk cId="2787453153" sldId="438"/>
        </pc:sldMkLst>
      </pc:sldChg>
      <pc:sldChg chg="modSp addCm">
        <pc:chgData name="Saskia Schmidt" userId="S::saskia.schmidt@bvmw.de::bfbdca6f-9464-48fc-a9ef-f4f1b4bcd533" providerId="AD" clId="Web-{F005AB11-8800-07E7-5F20-C200187C7E76}" dt="2023-10-25T09:10:28.003" v="180" actId="20577"/>
        <pc:sldMkLst>
          <pc:docMk/>
          <pc:sldMk cId="200435517" sldId="439"/>
        </pc:sldMkLst>
        <pc:spChg chg="mod">
          <ac:chgData name="Saskia Schmidt" userId="S::saskia.schmidt@bvmw.de::bfbdca6f-9464-48fc-a9ef-f4f1b4bcd533" providerId="AD" clId="Web-{F005AB11-8800-07E7-5F20-C200187C7E76}" dt="2023-10-25T09:09:49.001" v="147" actId="20577"/>
          <ac:spMkLst>
            <pc:docMk/>
            <pc:sldMk cId="200435517" sldId="439"/>
            <ac:spMk id="2" creationId="{9666D938-979E-3D21-080D-DE23AF1E2E27}"/>
          </ac:spMkLst>
        </pc:spChg>
        <pc:spChg chg="mod">
          <ac:chgData name="Saskia Schmidt" userId="S::saskia.schmidt@bvmw.de::bfbdca6f-9464-48fc-a9ef-f4f1b4bcd533" providerId="AD" clId="Web-{F005AB11-8800-07E7-5F20-C200187C7E76}" dt="2023-10-25T09:10:28.003" v="180" actId="20577"/>
          <ac:spMkLst>
            <pc:docMk/>
            <pc:sldMk cId="200435517" sldId="439"/>
            <ac:spMk id="4" creationId="{4C8BC43D-9B8D-5B31-3AC1-4991F0D4421C}"/>
          </ac:spMkLst>
        </pc:spChg>
        <pc:spChg chg="mod">
          <ac:chgData name="Saskia Schmidt" userId="S::saskia.schmidt@bvmw.de::bfbdca6f-9464-48fc-a9ef-f4f1b4bcd533" providerId="AD" clId="Web-{F005AB11-8800-07E7-5F20-C200187C7E76}" dt="2023-10-25T09:07:39.716" v="131" actId="20577"/>
          <ac:spMkLst>
            <pc:docMk/>
            <pc:sldMk cId="200435517" sldId="439"/>
            <ac:spMk id="6" creationId="{631E2274-A564-CD71-EFCF-896CB726EE94}"/>
          </ac:spMkLst>
        </pc:spChg>
        <pc:spChg chg="mod">
          <ac:chgData name="Saskia Schmidt" userId="S::saskia.schmidt@bvmw.de::bfbdca6f-9464-48fc-a9ef-f4f1b4bcd533" providerId="AD" clId="Web-{F005AB11-8800-07E7-5F20-C200187C7E76}" dt="2023-10-25T08:54:08.438" v="37" actId="20577"/>
          <ac:spMkLst>
            <pc:docMk/>
            <pc:sldMk cId="200435517" sldId="439"/>
            <ac:spMk id="8" creationId="{47EA0168-9721-3DD2-ED8E-7A6578A7A665}"/>
          </ac:spMkLst>
        </pc:spChg>
      </pc:sldChg>
      <pc:sldChg chg="modSp addCm">
        <pc:chgData name="Saskia Schmidt" userId="S::saskia.schmidt@bvmw.de::bfbdca6f-9464-48fc-a9ef-f4f1b4bcd533" providerId="AD" clId="Web-{F005AB11-8800-07E7-5F20-C200187C7E76}" dt="2023-10-25T09:08:04.654" v="138" actId="20577"/>
        <pc:sldMkLst>
          <pc:docMk/>
          <pc:sldMk cId="2487142792" sldId="440"/>
        </pc:sldMkLst>
        <pc:spChg chg="mod">
          <ac:chgData name="Saskia Schmidt" userId="S::saskia.schmidt@bvmw.de::bfbdca6f-9464-48fc-a9ef-f4f1b4bcd533" providerId="AD" clId="Web-{F005AB11-8800-07E7-5F20-C200187C7E76}" dt="2023-10-25T09:07:50.794" v="132" actId="20577"/>
          <ac:spMkLst>
            <pc:docMk/>
            <pc:sldMk cId="2487142792" sldId="440"/>
            <ac:spMk id="4" creationId="{4C8BC43D-9B8D-5B31-3AC1-4991F0D4421C}"/>
          </ac:spMkLst>
        </pc:spChg>
        <pc:spChg chg="mod">
          <ac:chgData name="Saskia Schmidt" userId="S::saskia.schmidt@bvmw.de::bfbdca6f-9464-48fc-a9ef-f4f1b4bcd533" providerId="AD" clId="Web-{F005AB11-8800-07E7-5F20-C200187C7E76}" dt="2023-10-25T09:08:04.654" v="138" actId="20577"/>
          <ac:spMkLst>
            <pc:docMk/>
            <pc:sldMk cId="2487142792" sldId="440"/>
            <ac:spMk id="6" creationId="{631E2274-A564-CD71-EFCF-896CB726EE94}"/>
          </ac:spMkLst>
        </pc:spChg>
        <pc:spChg chg="mod">
          <ac:chgData name="Saskia Schmidt" userId="S::saskia.schmidt@bvmw.de::bfbdca6f-9464-48fc-a9ef-f4f1b4bcd533" providerId="AD" clId="Web-{F005AB11-8800-07E7-5F20-C200187C7E76}" dt="2023-10-25T08:54:13.750" v="38" actId="20577"/>
          <ac:spMkLst>
            <pc:docMk/>
            <pc:sldMk cId="2487142792" sldId="440"/>
            <ac:spMk id="8" creationId="{47EA0168-9721-3DD2-ED8E-7A6578A7A665}"/>
          </ac:spMkLst>
        </pc:spChg>
        <pc:picChg chg="mod">
          <ac:chgData name="Saskia Schmidt" userId="S::saskia.schmidt@bvmw.de::bfbdca6f-9464-48fc-a9ef-f4f1b4bcd533" providerId="AD" clId="Web-{F005AB11-8800-07E7-5F20-C200187C7E76}" dt="2023-10-25T09:05:22.758" v="121"/>
          <ac:picMkLst>
            <pc:docMk/>
            <pc:sldMk cId="2487142792" sldId="440"/>
            <ac:picMk id="16" creationId="{686F159B-B3BF-4F42-A28C-8BA591ED5311}"/>
          </ac:picMkLst>
        </pc:picChg>
      </pc:sldChg>
    </pc:docChg>
  </pc:docChgLst>
  <pc:docChgLst>
    <pc:chgData name="Joanna-Luisa Giese" userId="S::joanna.giese@bvmw.de::824fd0a8-8577-46fb-83a4-3396b18aa040" providerId="AD" clId="Web-{67A7413E-949B-953E-E5FF-C526B737C556}"/>
    <pc:docChg chg="addSld delSld modSld sldOrd modSection">
      <pc:chgData name="Joanna-Luisa Giese" userId="S::joanna.giese@bvmw.de::824fd0a8-8577-46fb-83a4-3396b18aa040" providerId="AD" clId="Web-{67A7413E-949B-953E-E5FF-C526B737C556}" dt="2023-08-25T07:48:50.556" v="108"/>
      <pc:docMkLst>
        <pc:docMk/>
      </pc:docMkLst>
      <pc:sldChg chg="modSp modNotes">
        <pc:chgData name="Joanna-Luisa Giese" userId="S::joanna.giese@bvmw.de::824fd0a8-8577-46fb-83a4-3396b18aa040" providerId="AD" clId="Web-{67A7413E-949B-953E-E5FF-C526B737C556}" dt="2023-08-25T07:38:48.270" v="91" actId="14100"/>
        <pc:sldMkLst>
          <pc:docMk/>
          <pc:sldMk cId="1140479606" sldId="353"/>
        </pc:sldMkLst>
        <pc:spChg chg="mod">
          <ac:chgData name="Joanna-Luisa Giese" userId="S::joanna.giese@bvmw.de::824fd0a8-8577-46fb-83a4-3396b18aa040" providerId="AD" clId="Web-{67A7413E-949B-953E-E5FF-C526B737C556}" dt="2023-08-25T07:38:38.035" v="90" actId="20577"/>
          <ac:spMkLst>
            <pc:docMk/>
            <pc:sldMk cId="1140479606" sldId="353"/>
            <ac:spMk id="8" creationId="{32903F0A-85B7-644F-AE59-ABA74188B984}"/>
          </ac:spMkLst>
        </pc:spChg>
        <pc:spChg chg="mod">
          <ac:chgData name="Joanna-Luisa Giese" userId="S::joanna.giese@bvmw.de::824fd0a8-8577-46fb-83a4-3396b18aa040" providerId="AD" clId="Web-{67A7413E-949B-953E-E5FF-C526B737C556}" dt="2023-08-25T07:38:35.410" v="89" actId="20577"/>
          <ac:spMkLst>
            <pc:docMk/>
            <pc:sldMk cId="1140479606" sldId="353"/>
            <ac:spMk id="9" creationId="{439FD7CD-05DA-6248-ABDB-F9CCFF1C52B2}"/>
          </ac:spMkLst>
        </pc:spChg>
        <pc:spChg chg="mod">
          <ac:chgData name="Joanna-Luisa Giese" userId="S::joanna.giese@bvmw.de::824fd0a8-8577-46fb-83a4-3396b18aa040" providerId="AD" clId="Web-{67A7413E-949B-953E-E5FF-C526B737C556}" dt="2023-08-25T07:38:48.270" v="91" actId="14100"/>
          <ac:spMkLst>
            <pc:docMk/>
            <pc:sldMk cId="1140479606" sldId="353"/>
            <ac:spMk id="10" creationId="{36429D0D-4448-1D4F-A2F8-4601D653D5E5}"/>
          </ac:spMkLst>
        </pc:spChg>
      </pc:sldChg>
      <pc:sldChg chg="modSp">
        <pc:chgData name="Joanna-Luisa Giese" userId="S::joanna.giese@bvmw.de::824fd0a8-8577-46fb-83a4-3396b18aa040" providerId="AD" clId="Web-{67A7413E-949B-953E-E5FF-C526B737C556}" dt="2023-08-25T07:35:03.528" v="60" actId="20577"/>
        <pc:sldMkLst>
          <pc:docMk/>
          <pc:sldMk cId="3029937327" sldId="369"/>
        </pc:sldMkLst>
        <pc:spChg chg="mod">
          <ac:chgData name="Joanna-Luisa Giese" userId="S::joanna.giese@bvmw.de::824fd0a8-8577-46fb-83a4-3396b18aa040" providerId="AD" clId="Web-{67A7413E-949B-953E-E5FF-C526B737C556}" dt="2023-08-25T07:35:03.528" v="60" actId="20577"/>
          <ac:spMkLst>
            <pc:docMk/>
            <pc:sldMk cId="3029937327" sldId="369"/>
            <ac:spMk id="12" creationId="{70B85BEF-DBC2-D1E4-7BAA-206AFFE29394}"/>
          </ac:spMkLst>
        </pc:spChg>
      </pc:sldChg>
      <pc:sldChg chg="delSp modSp add del replId modNotes">
        <pc:chgData name="Joanna-Luisa Giese" userId="S::joanna.giese@bvmw.de::824fd0a8-8577-46fb-83a4-3396b18aa040" providerId="AD" clId="Web-{67A7413E-949B-953E-E5FF-C526B737C556}" dt="2023-08-25T07:41:40.307" v="100"/>
        <pc:sldMkLst>
          <pc:docMk/>
          <pc:sldMk cId="846586259" sldId="394"/>
        </pc:sldMkLst>
        <pc:spChg chg="del mod">
          <ac:chgData name="Joanna-Luisa Giese" userId="S::joanna.giese@bvmw.de::824fd0a8-8577-46fb-83a4-3396b18aa040" providerId="AD" clId="Web-{67A7413E-949B-953E-E5FF-C526B737C556}" dt="2023-08-25T07:39:37.271" v="94"/>
          <ac:spMkLst>
            <pc:docMk/>
            <pc:sldMk cId="846586259" sldId="394"/>
            <ac:spMk id="8" creationId="{32903F0A-85B7-644F-AE59-ABA74188B984}"/>
          </ac:spMkLst>
        </pc:spChg>
        <pc:spChg chg="del">
          <ac:chgData name="Joanna-Luisa Giese" userId="S::joanna.giese@bvmw.de::824fd0a8-8577-46fb-83a4-3396b18aa040" providerId="AD" clId="Web-{67A7413E-949B-953E-E5FF-C526B737C556}" dt="2023-08-25T07:39:40.053" v="95"/>
          <ac:spMkLst>
            <pc:docMk/>
            <pc:sldMk cId="846586259" sldId="394"/>
            <ac:spMk id="9" creationId="{439FD7CD-05DA-6248-ABDB-F9CCFF1C52B2}"/>
          </ac:spMkLst>
        </pc:spChg>
        <pc:spChg chg="del">
          <ac:chgData name="Joanna-Luisa Giese" userId="S::joanna.giese@bvmw.de::824fd0a8-8577-46fb-83a4-3396b18aa040" providerId="AD" clId="Web-{67A7413E-949B-953E-E5FF-C526B737C556}" dt="2023-08-25T07:39:42.912" v="96"/>
          <ac:spMkLst>
            <pc:docMk/>
            <pc:sldMk cId="846586259" sldId="394"/>
            <ac:spMk id="10" creationId="{36429D0D-4448-1D4F-A2F8-4601D653D5E5}"/>
          </ac:spMkLst>
        </pc:spChg>
      </pc:sldChg>
      <pc:sldChg chg="addSp delSp modSp add ord replId modNotes">
        <pc:chgData name="Joanna-Luisa Giese" userId="S::joanna.giese@bvmw.de::824fd0a8-8577-46fb-83a4-3396b18aa040" providerId="AD" clId="Web-{67A7413E-949B-953E-E5FF-C526B737C556}" dt="2023-08-25T07:48:50.556" v="108"/>
        <pc:sldMkLst>
          <pc:docMk/>
          <pc:sldMk cId="1588988073" sldId="395"/>
        </pc:sldMkLst>
        <pc:spChg chg="add del mod">
          <ac:chgData name="Joanna-Luisa Giese" userId="S::joanna.giese@bvmw.de::824fd0a8-8577-46fb-83a4-3396b18aa040" providerId="AD" clId="Web-{67A7413E-949B-953E-E5FF-C526B737C556}" dt="2023-08-25T07:48:43.306" v="107"/>
          <ac:spMkLst>
            <pc:docMk/>
            <pc:sldMk cId="1588988073" sldId="395"/>
            <ac:spMk id="3" creationId="{0680B53C-526C-EF24-E4FF-852A5F55240B}"/>
          </ac:spMkLst>
        </pc:spChg>
        <pc:spChg chg="mod">
          <ac:chgData name="Joanna-Luisa Giese" userId="S::joanna.giese@bvmw.de::824fd0a8-8577-46fb-83a4-3396b18aa040" providerId="AD" clId="Web-{67A7413E-949B-953E-E5FF-C526B737C556}" dt="2023-08-25T07:41:50.604" v="103" actId="20577"/>
          <ac:spMkLst>
            <pc:docMk/>
            <pc:sldMk cId="1588988073" sldId="395"/>
            <ac:spMk id="6" creationId="{2ECB9B66-C09B-B145-BA39-8427F410350A}"/>
          </ac:spMkLst>
        </pc:spChg>
        <pc:spChg chg="add mod">
          <ac:chgData name="Joanna-Luisa Giese" userId="S::joanna.giese@bvmw.de::824fd0a8-8577-46fb-83a4-3396b18aa040" providerId="AD" clId="Web-{67A7413E-949B-953E-E5FF-C526B737C556}" dt="2023-08-25T07:48:50.556" v="108"/>
          <ac:spMkLst>
            <pc:docMk/>
            <pc:sldMk cId="1588988073" sldId="395"/>
            <ac:spMk id="16" creationId="{F28CE093-AC5D-2FF8-B345-6A14A94F91C1}"/>
          </ac:spMkLst>
        </pc:spChg>
        <pc:graphicFrameChg chg="add del mod ord modGraphic">
          <ac:chgData name="Joanna-Luisa Giese" userId="S::joanna.giese@bvmw.de::824fd0a8-8577-46fb-83a4-3396b18aa040" providerId="AD" clId="Web-{67A7413E-949B-953E-E5FF-C526B737C556}" dt="2023-08-25T07:48:50.556" v="108"/>
          <ac:graphicFrameMkLst>
            <pc:docMk/>
            <pc:sldMk cId="1588988073" sldId="395"/>
            <ac:graphicFrameMk id="7" creationId="{7F030E99-EC52-584C-6BC3-2DE98D8B763F}"/>
          </ac:graphicFrameMkLst>
        </pc:graphicFrameChg>
        <pc:graphicFrameChg chg="del">
          <ac:chgData name="Joanna-Luisa Giese" userId="S::joanna.giese@bvmw.de::824fd0a8-8577-46fb-83a4-3396b18aa040" providerId="AD" clId="Web-{67A7413E-949B-953E-E5FF-C526B737C556}" dt="2023-08-25T07:48:33.118" v="106"/>
          <ac:graphicFrameMkLst>
            <pc:docMk/>
            <pc:sldMk cId="1588988073" sldId="395"/>
            <ac:graphicFrameMk id="8" creationId="{1560EF4E-D68C-3948-A6B0-7CF228DC7E11}"/>
          </ac:graphicFrameMkLst>
        </pc:graphicFrameChg>
      </pc:sldChg>
    </pc:docChg>
  </pc:docChgLst>
  <pc:docChgLst>
    <pc:chgData name="Saskia Schmidt" userId="bfbdca6f-9464-48fc-a9ef-f4f1b4bcd533" providerId="ADAL" clId="{90D7F635-A92D-4DBC-AB3E-C23802ECECFE}"/>
    <pc:docChg chg="undo custSel addSld delSld modSld sldOrd delSection modSection">
      <pc:chgData name="Saskia Schmidt" userId="bfbdca6f-9464-48fc-a9ef-f4f1b4bcd533" providerId="ADAL" clId="{90D7F635-A92D-4DBC-AB3E-C23802ECECFE}" dt="2023-11-06T12:52:30.423" v="227" actId="47"/>
      <pc:docMkLst>
        <pc:docMk/>
      </pc:docMkLst>
      <pc:sldChg chg="del">
        <pc:chgData name="Saskia Schmidt" userId="bfbdca6f-9464-48fc-a9ef-f4f1b4bcd533" providerId="ADAL" clId="{90D7F635-A92D-4DBC-AB3E-C23802ECECFE}" dt="2023-11-06T12:51:32.746" v="220" actId="47"/>
        <pc:sldMkLst>
          <pc:docMk/>
          <pc:sldMk cId="2765847701" sldId="409"/>
        </pc:sldMkLst>
      </pc:sldChg>
      <pc:sldChg chg="modSp">
        <pc:chgData name="Saskia Schmidt" userId="bfbdca6f-9464-48fc-a9ef-f4f1b4bcd533" providerId="ADAL" clId="{90D7F635-A92D-4DBC-AB3E-C23802ECECFE}" dt="2023-11-06T12:49:23.872" v="200" actId="20577"/>
        <pc:sldMkLst>
          <pc:docMk/>
          <pc:sldMk cId="207457040" sldId="411"/>
        </pc:sldMkLst>
        <pc:spChg chg="mod">
          <ac:chgData name="Saskia Schmidt" userId="bfbdca6f-9464-48fc-a9ef-f4f1b4bcd533" providerId="ADAL" clId="{90D7F635-A92D-4DBC-AB3E-C23802ECECFE}" dt="2023-11-06T12:49:23.872" v="200" actId="20577"/>
          <ac:spMkLst>
            <pc:docMk/>
            <pc:sldMk cId="207457040" sldId="411"/>
            <ac:spMk id="12" creationId="{70B85BEF-DBC2-D1E4-7BAA-206AFFE29394}"/>
          </ac:spMkLst>
        </pc:spChg>
      </pc:sldChg>
      <pc:sldChg chg="modSp mod">
        <pc:chgData name="Saskia Schmidt" userId="bfbdca6f-9464-48fc-a9ef-f4f1b4bcd533" providerId="ADAL" clId="{90D7F635-A92D-4DBC-AB3E-C23802ECECFE}" dt="2023-11-06T12:48:15.903" v="189" actId="207"/>
        <pc:sldMkLst>
          <pc:docMk/>
          <pc:sldMk cId="1692202864" sldId="414"/>
        </pc:sldMkLst>
        <pc:spChg chg="mod">
          <ac:chgData name="Saskia Schmidt" userId="bfbdca6f-9464-48fc-a9ef-f4f1b4bcd533" providerId="ADAL" clId="{90D7F635-A92D-4DBC-AB3E-C23802ECECFE}" dt="2023-11-06T12:47:34.606" v="186" actId="20577"/>
          <ac:spMkLst>
            <pc:docMk/>
            <pc:sldMk cId="1692202864" sldId="414"/>
            <ac:spMk id="2" creationId="{18B7F9FE-A170-A54C-897A-58EF5EACB6C2}"/>
          </ac:spMkLst>
        </pc:spChg>
        <pc:spChg chg="mod">
          <ac:chgData name="Saskia Schmidt" userId="bfbdca6f-9464-48fc-a9ef-f4f1b4bcd533" providerId="ADAL" clId="{90D7F635-A92D-4DBC-AB3E-C23802ECECFE}" dt="2023-11-06T12:48:15.903" v="189" actId="207"/>
          <ac:spMkLst>
            <pc:docMk/>
            <pc:sldMk cId="1692202864" sldId="414"/>
            <ac:spMk id="5" creationId="{31965FDA-12B4-0426-4E8E-95669A89C252}"/>
          </ac:spMkLst>
        </pc:spChg>
      </pc:sldChg>
      <pc:sldChg chg="del">
        <pc:chgData name="Saskia Schmidt" userId="bfbdca6f-9464-48fc-a9ef-f4f1b4bcd533" providerId="ADAL" clId="{90D7F635-A92D-4DBC-AB3E-C23802ECECFE}" dt="2023-11-06T12:51:26.655" v="218" actId="47"/>
        <pc:sldMkLst>
          <pc:docMk/>
          <pc:sldMk cId="1468337980" sldId="419"/>
        </pc:sldMkLst>
      </pc:sldChg>
      <pc:sldChg chg="del">
        <pc:chgData name="Saskia Schmidt" userId="bfbdca6f-9464-48fc-a9ef-f4f1b4bcd533" providerId="ADAL" clId="{90D7F635-A92D-4DBC-AB3E-C23802ECECFE}" dt="2023-11-06T12:52:30.423" v="227" actId="47"/>
        <pc:sldMkLst>
          <pc:docMk/>
          <pc:sldMk cId="46635171" sldId="424"/>
        </pc:sldMkLst>
      </pc:sldChg>
      <pc:sldChg chg="addSp delSp modSp mod">
        <pc:chgData name="Saskia Schmidt" userId="bfbdca6f-9464-48fc-a9ef-f4f1b4bcd533" providerId="ADAL" clId="{90D7F635-A92D-4DBC-AB3E-C23802ECECFE}" dt="2023-11-06T12:52:09.078" v="223"/>
        <pc:sldMkLst>
          <pc:docMk/>
          <pc:sldMk cId="1517714332" sldId="425"/>
        </pc:sldMkLst>
        <pc:spChg chg="del">
          <ac:chgData name="Saskia Schmidt" userId="bfbdca6f-9464-48fc-a9ef-f4f1b4bcd533" providerId="ADAL" clId="{90D7F635-A92D-4DBC-AB3E-C23802ECECFE}" dt="2023-11-06T12:52:08.726" v="222" actId="478"/>
          <ac:spMkLst>
            <pc:docMk/>
            <pc:sldMk cId="1517714332" sldId="425"/>
            <ac:spMk id="5" creationId="{31965FDA-12B4-0426-4E8E-95669A89C252}"/>
          </ac:spMkLst>
        </pc:spChg>
        <pc:spChg chg="add mod">
          <ac:chgData name="Saskia Schmidt" userId="bfbdca6f-9464-48fc-a9ef-f4f1b4bcd533" providerId="ADAL" clId="{90D7F635-A92D-4DBC-AB3E-C23802ECECFE}" dt="2023-11-06T12:52:09.078" v="223"/>
          <ac:spMkLst>
            <pc:docMk/>
            <pc:sldMk cId="1517714332" sldId="425"/>
            <ac:spMk id="6" creationId="{96E1361F-E0A6-4DF3-B832-EBC0CC5F8402}"/>
          </ac:spMkLst>
        </pc:spChg>
      </pc:sldChg>
      <pc:sldChg chg="mod modShow">
        <pc:chgData name="Saskia Schmidt" userId="bfbdca6f-9464-48fc-a9ef-f4f1b4bcd533" providerId="ADAL" clId="{90D7F635-A92D-4DBC-AB3E-C23802ECECFE}" dt="2023-11-06T12:47:05.147" v="182" actId="729"/>
        <pc:sldMkLst>
          <pc:docMk/>
          <pc:sldMk cId="2198114107" sldId="428"/>
        </pc:sldMkLst>
      </pc:sldChg>
      <pc:sldChg chg="del">
        <pc:chgData name="Saskia Schmidt" userId="bfbdca6f-9464-48fc-a9ef-f4f1b4bcd533" providerId="ADAL" clId="{90D7F635-A92D-4DBC-AB3E-C23802ECECFE}" dt="2023-11-06T12:51:29.148" v="219" actId="47"/>
        <pc:sldMkLst>
          <pc:docMk/>
          <pc:sldMk cId="1792502050" sldId="430"/>
        </pc:sldMkLst>
      </pc:sldChg>
      <pc:sldChg chg="mod modShow">
        <pc:chgData name="Saskia Schmidt" userId="bfbdca6f-9464-48fc-a9ef-f4f1b4bcd533" providerId="ADAL" clId="{90D7F635-A92D-4DBC-AB3E-C23802ECECFE}" dt="2023-11-06T12:51:02.563" v="214" actId="729"/>
        <pc:sldMkLst>
          <pc:docMk/>
          <pc:sldMk cId="116915742" sldId="436"/>
        </pc:sldMkLst>
      </pc:sldChg>
      <pc:sldChg chg="modSp mod">
        <pc:chgData name="Saskia Schmidt" userId="bfbdca6f-9464-48fc-a9ef-f4f1b4bcd533" providerId="ADAL" clId="{90D7F635-A92D-4DBC-AB3E-C23802ECECFE}" dt="2023-11-06T12:50:09.843" v="204" actId="2711"/>
        <pc:sldMkLst>
          <pc:docMk/>
          <pc:sldMk cId="200435517" sldId="439"/>
        </pc:sldMkLst>
        <pc:spChg chg="mod">
          <ac:chgData name="Saskia Schmidt" userId="bfbdca6f-9464-48fc-a9ef-f4f1b4bcd533" providerId="ADAL" clId="{90D7F635-A92D-4DBC-AB3E-C23802ECECFE}" dt="2023-11-06T12:49:55.940" v="202" actId="20577"/>
          <ac:spMkLst>
            <pc:docMk/>
            <pc:sldMk cId="200435517" sldId="439"/>
            <ac:spMk id="2" creationId="{9666D938-979E-3D21-080D-DE23AF1E2E27}"/>
          </ac:spMkLst>
        </pc:spChg>
        <pc:spChg chg="mod">
          <ac:chgData name="Saskia Schmidt" userId="bfbdca6f-9464-48fc-a9ef-f4f1b4bcd533" providerId="ADAL" clId="{90D7F635-A92D-4DBC-AB3E-C23802ECECFE}" dt="2023-11-06T12:50:04.045" v="203" actId="2711"/>
          <ac:spMkLst>
            <pc:docMk/>
            <pc:sldMk cId="200435517" sldId="439"/>
            <ac:spMk id="4" creationId="{4C8BC43D-9B8D-5B31-3AC1-4991F0D4421C}"/>
          </ac:spMkLst>
        </pc:spChg>
        <pc:spChg chg="mod">
          <ac:chgData name="Saskia Schmidt" userId="bfbdca6f-9464-48fc-a9ef-f4f1b4bcd533" providerId="ADAL" clId="{90D7F635-A92D-4DBC-AB3E-C23802ECECFE}" dt="2023-11-06T12:50:09.843" v="204" actId="2711"/>
          <ac:spMkLst>
            <pc:docMk/>
            <pc:sldMk cId="200435517" sldId="439"/>
            <ac:spMk id="6" creationId="{631E2274-A564-CD71-EFCF-896CB726EE94}"/>
          </ac:spMkLst>
        </pc:spChg>
      </pc:sldChg>
      <pc:sldChg chg="modSp mod">
        <pc:chgData name="Saskia Schmidt" userId="bfbdca6f-9464-48fc-a9ef-f4f1b4bcd533" providerId="ADAL" clId="{90D7F635-A92D-4DBC-AB3E-C23802ECECFE}" dt="2023-11-06T12:50:35.688" v="207" actId="2711"/>
        <pc:sldMkLst>
          <pc:docMk/>
          <pc:sldMk cId="2487142792" sldId="440"/>
        </pc:sldMkLst>
        <pc:spChg chg="mod">
          <ac:chgData name="Saskia Schmidt" userId="bfbdca6f-9464-48fc-a9ef-f4f1b4bcd533" providerId="ADAL" clId="{90D7F635-A92D-4DBC-AB3E-C23802ECECFE}" dt="2023-11-06T12:50:23.076" v="205" actId="2711"/>
          <ac:spMkLst>
            <pc:docMk/>
            <pc:sldMk cId="2487142792" sldId="440"/>
            <ac:spMk id="2" creationId="{9666D938-979E-3D21-080D-DE23AF1E2E27}"/>
          </ac:spMkLst>
        </pc:spChg>
        <pc:spChg chg="mod">
          <ac:chgData name="Saskia Schmidt" userId="bfbdca6f-9464-48fc-a9ef-f4f1b4bcd533" providerId="ADAL" clId="{90D7F635-A92D-4DBC-AB3E-C23802ECECFE}" dt="2023-11-06T12:50:29.518" v="206" actId="2711"/>
          <ac:spMkLst>
            <pc:docMk/>
            <pc:sldMk cId="2487142792" sldId="440"/>
            <ac:spMk id="4" creationId="{4C8BC43D-9B8D-5B31-3AC1-4991F0D4421C}"/>
          </ac:spMkLst>
        </pc:spChg>
        <pc:spChg chg="mod">
          <ac:chgData name="Saskia Schmidt" userId="bfbdca6f-9464-48fc-a9ef-f4f1b4bcd533" providerId="ADAL" clId="{90D7F635-A92D-4DBC-AB3E-C23802ECECFE}" dt="2023-11-06T12:50:35.688" v="207" actId="2711"/>
          <ac:spMkLst>
            <pc:docMk/>
            <pc:sldMk cId="2487142792" sldId="440"/>
            <ac:spMk id="6" creationId="{631E2274-A564-CD71-EFCF-896CB726EE94}"/>
          </ac:spMkLst>
        </pc:spChg>
      </pc:sldChg>
      <pc:sldChg chg="del">
        <pc:chgData name="Saskia Schmidt" userId="bfbdca6f-9464-48fc-a9ef-f4f1b4bcd533" providerId="ADAL" clId="{90D7F635-A92D-4DBC-AB3E-C23802ECECFE}" dt="2023-11-06T12:51:20.267" v="217" actId="47"/>
        <pc:sldMkLst>
          <pc:docMk/>
          <pc:sldMk cId="2488463527" sldId="441"/>
        </pc:sldMkLst>
      </pc:sldChg>
      <pc:sldChg chg="del">
        <pc:chgData name="Saskia Schmidt" userId="bfbdca6f-9464-48fc-a9ef-f4f1b4bcd533" providerId="ADAL" clId="{90D7F635-A92D-4DBC-AB3E-C23802ECECFE}" dt="2023-11-06T12:51:18.375" v="216" actId="47"/>
        <pc:sldMkLst>
          <pc:docMk/>
          <pc:sldMk cId="3650000582" sldId="442"/>
        </pc:sldMkLst>
      </pc:sldChg>
      <pc:sldChg chg="del">
        <pc:chgData name="Saskia Schmidt" userId="bfbdca6f-9464-48fc-a9ef-f4f1b4bcd533" providerId="ADAL" clId="{90D7F635-A92D-4DBC-AB3E-C23802ECECFE}" dt="2023-11-06T12:50:44.004" v="209" actId="47"/>
        <pc:sldMkLst>
          <pc:docMk/>
          <pc:sldMk cId="603124322" sldId="443"/>
        </pc:sldMkLst>
      </pc:sldChg>
      <pc:sldChg chg="del">
        <pc:chgData name="Saskia Schmidt" userId="bfbdca6f-9464-48fc-a9ef-f4f1b4bcd533" providerId="ADAL" clId="{90D7F635-A92D-4DBC-AB3E-C23802ECECFE}" dt="2023-11-06T12:50:42.572" v="208" actId="47"/>
        <pc:sldMkLst>
          <pc:docMk/>
          <pc:sldMk cId="4278183504" sldId="444"/>
        </pc:sldMkLst>
      </pc:sldChg>
      <pc:sldChg chg="mod modShow">
        <pc:chgData name="Saskia Schmidt" userId="bfbdca6f-9464-48fc-a9ef-f4f1b4bcd533" providerId="ADAL" clId="{90D7F635-A92D-4DBC-AB3E-C23802ECECFE}" dt="2023-11-06T12:47:05.147" v="182" actId="729"/>
        <pc:sldMkLst>
          <pc:docMk/>
          <pc:sldMk cId="1505380275" sldId="445"/>
        </pc:sldMkLst>
      </pc:sldChg>
      <pc:sldChg chg="addSp delSp modSp del mod">
        <pc:chgData name="Saskia Schmidt" userId="bfbdca6f-9464-48fc-a9ef-f4f1b4bcd533" providerId="ADAL" clId="{90D7F635-A92D-4DBC-AB3E-C23802ECECFE}" dt="2023-11-06T12:50:54.218" v="211" actId="47"/>
        <pc:sldMkLst>
          <pc:docMk/>
          <pc:sldMk cId="725311997" sldId="446"/>
        </pc:sldMkLst>
        <pc:spChg chg="del">
          <ac:chgData name="Saskia Schmidt" userId="bfbdca6f-9464-48fc-a9ef-f4f1b4bcd533" providerId="ADAL" clId="{90D7F635-A92D-4DBC-AB3E-C23802ECECFE}" dt="2023-11-06T12:35:37.294" v="104" actId="478"/>
          <ac:spMkLst>
            <pc:docMk/>
            <pc:sldMk cId="725311997" sldId="446"/>
            <ac:spMk id="2" creationId="{3800DBD9-C99E-17D5-1059-79150A28829E}"/>
          </ac:spMkLst>
        </pc:spChg>
        <pc:spChg chg="del">
          <ac:chgData name="Saskia Schmidt" userId="bfbdca6f-9464-48fc-a9ef-f4f1b4bcd533" providerId="ADAL" clId="{90D7F635-A92D-4DBC-AB3E-C23802ECECFE}" dt="2023-11-06T12:16:54.840" v="9" actId="478"/>
          <ac:spMkLst>
            <pc:docMk/>
            <pc:sldMk cId="725311997" sldId="446"/>
            <ac:spMk id="3" creationId="{A11FF705-C124-7294-9E5D-2D41DFB99F9A}"/>
          </ac:spMkLst>
        </pc:spChg>
        <pc:spChg chg="del">
          <ac:chgData name="Saskia Schmidt" userId="bfbdca6f-9464-48fc-a9ef-f4f1b4bcd533" providerId="ADAL" clId="{90D7F635-A92D-4DBC-AB3E-C23802ECECFE}" dt="2023-11-06T12:35:36.664" v="103" actId="478"/>
          <ac:spMkLst>
            <pc:docMk/>
            <pc:sldMk cId="725311997" sldId="446"/>
            <ac:spMk id="8" creationId="{D0452BDD-8FF3-36C9-55D9-53D1C3D3BD04}"/>
          </ac:spMkLst>
        </pc:spChg>
        <pc:spChg chg="del">
          <ac:chgData name="Saskia Schmidt" userId="bfbdca6f-9464-48fc-a9ef-f4f1b4bcd533" providerId="ADAL" clId="{90D7F635-A92D-4DBC-AB3E-C23802ECECFE}" dt="2023-11-06T12:15:20.946" v="0" actId="931"/>
          <ac:spMkLst>
            <pc:docMk/>
            <pc:sldMk cId="725311997" sldId="446"/>
            <ac:spMk id="9" creationId="{05AE4877-CB18-61D3-AF35-D91D5B41290B}"/>
          </ac:spMkLst>
        </pc:spChg>
        <pc:spChg chg="add del mod">
          <ac:chgData name="Saskia Schmidt" userId="bfbdca6f-9464-48fc-a9ef-f4f1b4bcd533" providerId="ADAL" clId="{90D7F635-A92D-4DBC-AB3E-C23802ECECFE}" dt="2023-11-06T12:31:24.098" v="12" actId="478"/>
          <ac:spMkLst>
            <pc:docMk/>
            <pc:sldMk cId="725311997" sldId="446"/>
            <ac:spMk id="13" creationId="{23CC8784-AF24-4CBD-A54C-5FD810BCCAAB}"/>
          </ac:spMkLst>
        </pc:spChg>
        <pc:spChg chg="add mod">
          <ac:chgData name="Saskia Schmidt" userId="bfbdca6f-9464-48fc-a9ef-f4f1b4bcd533" providerId="ADAL" clId="{90D7F635-A92D-4DBC-AB3E-C23802ECECFE}" dt="2023-11-06T12:32:04.954" v="48" actId="122"/>
          <ac:spMkLst>
            <pc:docMk/>
            <pc:sldMk cId="725311997" sldId="446"/>
            <ac:spMk id="14" creationId="{EB6BA162-3D44-4676-B7A8-B079B3279220}"/>
          </ac:spMkLst>
        </pc:spChg>
        <pc:spChg chg="add mod">
          <ac:chgData name="Saskia Schmidt" userId="bfbdca6f-9464-48fc-a9ef-f4f1b4bcd533" providerId="ADAL" clId="{90D7F635-A92D-4DBC-AB3E-C23802ECECFE}" dt="2023-11-06T12:32:22.690" v="79" actId="20577"/>
          <ac:spMkLst>
            <pc:docMk/>
            <pc:sldMk cId="725311997" sldId="446"/>
            <ac:spMk id="15" creationId="{D02D5A10-9355-4697-8ECE-3FD7F4CFA910}"/>
          </ac:spMkLst>
        </pc:spChg>
        <pc:spChg chg="add mod">
          <ac:chgData name="Saskia Schmidt" userId="bfbdca6f-9464-48fc-a9ef-f4f1b4bcd533" providerId="ADAL" clId="{90D7F635-A92D-4DBC-AB3E-C23802ECECFE}" dt="2023-11-06T12:37:22.317" v="128" actId="20577"/>
          <ac:spMkLst>
            <pc:docMk/>
            <pc:sldMk cId="725311997" sldId="446"/>
            <ac:spMk id="16" creationId="{53CB4434-6A2E-4AD8-86AF-B173B304BDBD}"/>
          </ac:spMkLst>
        </pc:spChg>
        <pc:spChg chg="add mod">
          <ac:chgData name="Saskia Schmidt" userId="bfbdca6f-9464-48fc-a9ef-f4f1b4bcd533" providerId="ADAL" clId="{90D7F635-A92D-4DBC-AB3E-C23802ECECFE}" dt="2023-11-06T12:33:39.258" v="97" actId="20577"/>
          <ac:spMkLst>
            <pc:docMk/>
            <pc:sldMk cId="725311997" sldId="446"/>
            <ac:spMk id="17" creationId="{EB49ED56-4BAB-444F-B8F0-C8804E23A6C0}"/>
          </ac:spMkLst>
        </pc:spChg>
        <pc:picChg chg="add mod modCrop">
          <ac:chgData name="Saskia Schmidt" userId="bfbdca6f-9464-48fc-a9ef-f4f1b4bcd533" providerId="ADAL" clId="{90D7F635-A92D-4DBC-AB3E-C23802ECECFE}" dt="2023-11-06T12:37:39.086" v="129"/>
          <ac:picMkLst>
            <pc:docMk/>
            <pc:sldMk cId="725311997" sldId="446"/>
            <ac:picMk id="11" creationId="{9BBBAEDC-CB40-4C05-A431-5D22267763B9}"/>
          </ac:picMkLst>
        </pc:picChg>
        <pc:picChg chg="add mod">
          <ac:chgData name="Saskia Schmidt" userId="bfbdca6f-9464-48fc-a9ef-f4f1b4bcd533" providerId="ADAL" clId="{90D7F635-A92D-4DBC-AB3E-C23802ECECFE}" dt="2023-11-06T12:36:34.448" v="114" actId="1076"/>
          <ac:picMkLst>
            <pc:docMk/>
            <pc:sldMk cId="725311997" sldId="446"/>
            <ac:picMk id="12" creationId="{343F20D5-7F82-4B8A-86E3-245CC548891E}"/>
          </ac:picMkLst>
        </pc:picChg>
        <pc:picChg chg="add mod">
          <ac:chgData name="Saskia Schmidt" userId="bfbdca6f-9464-48fc-a9ef-f4f1b4bcd533" providerId="ADAL" clId="{90D7F635-A92D-4DBC-AB3E-C23802ECECFE}" dt="2023-11-06T12:36:15.583" v="111" actId="1076"/>
          <ac:picMkLst>
            <pc:docMk/>
            <pc:sldMk cId="725311997" sldId="446"/>
            <ac:picMk id="18" creationId="{A837084A-80E2-4D25-B679-D5A2EB774F58}"/>
          </ac:picMkLst>
        </pc:picChg>
        <pc:picChg chg="add mod">
          <ac:chgData name="Saskia Schmidt" userId="bfbdca6f-9464-48fc-a9ef-f4f1b4bcd533" providerId="ADAL" clId="{90D7F635-A92D-4DBC-AB3E-C23802ECECFE}" dt="2023-11-06T12:38:15.112" v="130"/>
          <ac:picMkLst>
            <pc:docMk/>
            <pc:sldMk cId="725311997" sldId="446"/>
            <ac:picMk id="19" creationId="{C41521D9-0BA5-4A34-8728-997B46E1FCE2}"/>
          </ac:picMkLst>
        </pc:picChg>
      </pc:sldChg>
      <pc:sldChg chg="new del">
        <pc:chgData name="Saskia Schmidt" userId="bfbdca6f-9464-48fc-a9ef-f4f1b4bcd533" providerId="ADAL" clId="{90D7F635-A92D-4DBC-AB3E-C23802ECECFE}" dt="2023-11-06T12:36:51.948" v="115" actId="47"/>
        <pc:sldMkLst>
          <pc:docMk/>
          <pc:sldMk cId="3264522783" sldId="447"/>
        </pc:sldMkLst>
      </pc:sldChg>
      <pc:sldChg chg="addSp delSp modSp add mod ord">
        <pc:chgData name="Saskia Schmidt" userId="bfbdca6f-9464-48fc-a9ef-f4f1b4bcd533" providerId="ADAL" clId="{90D7F635-A92D-4DBC-AB3E-C23802ECECFE}" dt="2023-11-06T12:50:57.852" v="213"/>
        <pc:sldMkLst>
          <pc:docMk/>
          <pc:sldMk cId="3266812092" sldId="447"/>
        </pc:sldMkLst>
        <pc:spChg chg="add del mod">
          <ac:chgData name="Saskia Schmidt" userId="bfbdca6f-9464-48fc-a9ef-f4f1b4bcd533" providerId="ADAL" clId="{90D7F635-A92D-4DBC-AB3E-C23802ECECFE}" dt="2023-11-06T12:41:45.095" v="139" actId="478"/>
          <ac:spMkLst>
            <pc:docMk/>
            <pc:sldMk cId="3266812092" sldId="447"/>
            <ac:spMk id="3" creationId="{0C126B2F-2E81-4742-BEFF-C21F914356A8}"/>
          </ac:spMkLst>
        </pc:spChg>
        <pc:spChg chg="mod">
          <ac:chgData name="Saskia Schmidt" userId="bfbdca6f-9464-48fc-a9ef-f4f1b4bcd533" providerId="ADAL" clId="{90D7F635-A92D-4DBC-AB3E-C23802ECECFE}" dt="2023-11-06T12:44:51.261" v="168" actId="1076"/>
          <ac:spMkLst>
            <pc:docMk/>
            <pc:sldMk cId="3266812092" sldId="447"/>
            <ac:spMk id="10" creationId="{E46314D3-A623-9E43-9484-08F99F672C64}"/>
          </ac:spMkLst>
        </pc:spChg>
        <pc:spChg chg="mod">
          <ac:chgData name="Saskia Schmidt" userId="bfbdca6f-9464-48fc-a9ef-f4f1b4bcd533" providerId="ADAL" clId="{90D7F635-A92D-4DBC-AB3E-C23802ECECFE}" dt="2023-11-06T12:45:45.207" v="176" actId="1076"/>
          <ac:spMkLst>
            <pc:docMk/>
            <pc:sldMk cId="3266812092" sldId="447"/>
            <ac:spMk id="14" creationId="{EB6BA162-3D44-4676-B7A8-B079B3279220}"/>
          </ac:spMkLst>
        </pc:spChg>
        <pc:spChg chg="mod">
          <ac:chgData name="Saskia Schmidt" userId="bfbdca6f-9464-48fc-a9ef-f4f1b4bcd533" providerId="ADAL" clId="{90D7F635-A92D-4DBC-AB3E-C23802ECECFE}" dt="2023-11-06T12:45:58.565" v="177" actId="1076"/>
          <ac:spMkLst>
            <pc:docMk/>
            <pc:sldMk cId="3266812092" sldId="447"/>
            <ac:spMk id="15" creationId="{D02D5A10-9355-4697-8ECE-3FD7F4CFA910}"/>
          </ac:spMkLst>
        </pc:spChg>
        <pc:spChg chg="mod">
          <ac:chgData name="Saskia Schmidt" userId="bfbdca6f-9464-48fc-a9ef-f4f1b4bcd533" providerId="ADAL" clId="{90D7F635-A92D-4DBC-AB3E-C23802ECECFE}" dt="2023-11-06T12:46:44.414" v="181" actId="1076"/>
          <ac:spMkLst>
            <pc:docMk/>
            <pc:sldMk cId="3266812092" sldId="447"/>
            <ac:spMk id="16" creationId="{53CB4434-6A2E-4AD8-86AF-B173B304BDBD}"/>
          </ac:spMkLst>
        </pc:spChg>
        <pc:spChg chg="mod">
          <ac:chgData name="Saskia Schmidt" userId="bfbdca6f-9464-48fc-a9ef-f4f1b4bcd533" providerId="ADAL" clId="{90D7F635-A92D-4DBC-AB3E-C23802ECECFE}" dt="2023-11-06T12:46:26.933" v="179" actId="1076"/>
          <ac:spMkLst>
            <pc:docMk/>
            <pc:sldMk cId="3266812092" sldId="447"/>
            <ac:spMk id="17" creationId="{EB49ED56-4BAB-444F-B8F0-C8804E23A6C0}"/>
          </ac:spMkLst>
        </pc:spChg>
        <pc:picChg chg="del mod">
          <ac:chgData name="Saskia Schmidt" userId="bfbdca6f-9464-48fc-a9ef-f4f1b4bcd533" providerId="ADAL" clId="{90D7F635-A92D-4DBC-AB3E-C23802ECECFE}" dt="2023-11-06T12:41:43.299" v="138" actId="478"/>
          <ac:picMkLst>
            <pc:docMk/>
            <pc:sldMk cId="3266812092" sldId="447"/>
            <ac:picMk id="11" creationId="{9BBBAEDC-CB40-4C05-A431-5D22267763B9}"/>
          </ac:picMkLst>
        </pc:picChg>
        <pc:picChg chg="mod">
          <ac:chgData name="Saskia Schmidt" userId="bfbdca6f-9464-48fc-a9ef-f4f1b4bcd533" providerId="ADAL" clId="{90D7F635-A92D-4DBC-AB3E-C23802ECECFE}" dt="2023-11-06T12:43:25.195" v="161" actId="1076"/>
          <ac:picMkLst>
            <pc:docMk/>
            <pc:sldMk cId="3266812092" sldId="447"/>
            <ac:picMk id="12" creationId="{343F20D5-7F82-4B8A-86E3-245CC548891E}"/>
          </ac:picMkLst>
        </pc:picChg>
        <pc:picChg chg="add mod">
          <ac:chgData name="Saskia Schmidt" userId="bfbdca6f-9464-48fc-a9ef-f4f1b4bcd533" providerId="ADAL" clId="{90D7F635-A92D-4DBC-AB3E-C23802ECECFE}" dt="2023-11-06T12:43:17.292" v="159" actId="1076"/>
          <ac:picMkLst>
            <pc:docMk/>
            <pc:sldMk cId="3266812092" sldId="447"/>
            <ac:picMk id="20" creationId="{EB3525E8-82D4-4EE9-8C4A-7A7636EA3B44}"/>
          </ac:picMkLst>
        </pc:picChg>
      </pc:sldChg>
      <pc:sldChg chg="new del">
        <pc:chgData name="Saskia Schmidt" userId="bfbdca6f-9464-48fc-a9ef-f4f1b4bcd533" providerId="ADAL" clId="{90D7F635-A92D-4DBC-AB3E-C23802ECECFE}" dt="2023-11-06T12:34:30.713" v="100" actId="47"/>
        <pc:sldMkLst>
          <pc:docMk/>
          <pc:sldMk cId="3997836765" sldId="447"/>
        </pc:sldMkLst>
      </pc:sldChg>
      <pc:sldChg chg="new del">
        <pc:chgData name="Saskia Schmidt" userId="bfbdca6f-9464-48fc-a9ef-f4f1b4bcd533" providerId="ADAL" clId="{90D7F635-A92D-4DBC-AB3E-C23802ECECFE}" dt="2023-11-06T12:34:31.974" v="101" actId="47"/>
        <pc:sldMkLst>
          <pc:docMk/>
          <pc:sldMk cId="327005412" sldId="448"/>
        </pc:sldMkLst>
      </pc:sldChg>
      <pc:sldChg chg="new del">
        <pc:chgData name="Saskia Schmidt" userId="bfbdca6f-9464-48fc-a9ef-f4f1b4bcd533" providerId="ADAL" clId="{90D7F635-A92D-4DBC-AB3E-C23802ECECFE}" dt="2023-11-06T12:49:07.495" v="191" actId="2696"/>
        <pc:sldMkLst>
          <pc:docMk/>
          <pc:sldMk cId="1669813658" sldId="448"/>
        </pc:sldMkLst>
      </pc:sldChg>
      <pc:sldChg chg="add">
        <pc:chgData name="Saskia Schmidt" userId="bfbdca6f-9464-48fc-a9ef-f4f1b4bcd533" providerId="ADAL" clId="{90D7F635-A92D-4DBC-AB3E-C23802ECECFE}" dt="2023-11-06T12:50:46.041" v="210"/>
        <pc:sldMkLst>
          <pc:docMk/>
          <pc:sldMk cId="3270188775" sldId="448"/>
        </pc:sldMkLst>
      </pc:sldChg>
      <pc:sldChg chg="add">
        <pc:chgData name="Saskia Schmidt" userId="bfbdca6f-9464-48fc-a9ef-f4f1b4bcd533" providerId="ADAL" clId="{90D7F635-A92D-4DBC-AB3E-C23802ECECFE}" dt="2023-11-06T12:50:46.041" v="210"/>
        <pc:sldMkLst>
          <pc:docMk/>
          <pc:sldMk cId="3106391571" sldId="449"/>
        </pc:sldMkLst>
      </pc:sldChg>
      <pc:sldChg chg="add">
        <pc:chgData name="Saskia Schmidt" userId="bfbdca6f-9464-48fc-a9ef-f4f1b4bcd533" providerId="ADAL" clId="{90D7F635-A92D-4DBC-AB3E-C23802ECECFE}" dt="2023-11-06T12:51:11.889" v="215"/>
        <pc:sldMkLst>
          <pc:docMk/>
          <pc:sldMk cId="1223167866" sldId="450"/>
        </pc:sldMkLst>
      </pc:sldChg>
      <pc:sldChg chg="add">
        <pc:chgData name="Saskia Schmidt" userId="bfbdca6f-9464-48fc-a9ef-f4f1b4bcd533" providerId="ADAL" clId="{90D7F635-A92D-4DBC-AB3E-C23802ECECFE}" dt="2023-11-06T12:52:26.339" v="226"/>
        <pc:sldMkLst>
          <pc:docMk/>
          <pc:sldMk cId="2021410561" sldId="451"/>
        </pc:sldMkLst>
      </pc:sldChg>
      <pc:sldChg chg="add del">
        <pc:chgData name="Saskia Schmidt" userId="bfbdca6f-9464-48fc-a9ef-f4f1b4bcd533" providerId="ADAL" clId="{90D7F635-A92D-4DBC-AB3E-C23802ECECFE}" dt="2023-11-06T12:52:24.775" v="225"/>
        <pc:sldMkLst>
          <pc:docMk/>
          <pc:sldMk cId="2047400960" sldId="451"/>
        </pc:sldMkLst>
      </pc:sldChg>
    </pc:docChg>
  </pc:docChgLst>
  <pc:docChgLst>
    <pc:chgData name="Saskia Schmidt" userId="S::saskia.schmidt@bvmw.de::bfbdca6f-9464-48fc-a9ef-f4f1b4bcd533" providerId="AD" clId="Web-{3A05269C-7915-5BBD-3295-82AE8AF0798E}"/>
    <pc:docChg chg="addSld modSld sldOrd addMainMaster modSection">
      <pc:chgData name="Saskia Schmidt" userId="S::saskia.schmidt@bvmw.de::bfbdca6f-9464-48fc-a9ef-f4f1b4bcd533" providerId="AD" clId="Web-{3A05269C-7915-5BBD-3295-82AE8AF0798E}" dt="2023-08-24T09:26:57.092" v="101"/>
      <pc:docMkLst>
        <pc:docMk/>
      </pc:docMkLst>
      <pc:sldChg chg="modSp">
        <pc:chgData name="Saskia Schmidt" userId="S::saskia.schmidt@bvmw.de::bfbdca6f-9464-48fc-a9ef-f4f1b4bcd533" providerId="AD" clId="Web-{3A05269C-7915-5BBD-3295-82AE8AF0798E}" dt="2023-08-24T09:21:23.693" v="32" actId="1076"/>
        <pc:sldMkLst>
          <pc:docMk/>
          <pc:sldMk cId="422178880" sldId="356"/>
        </pc:sldMkLst>
        <pc:spChg chg="mod">
          <ac:chgData name="Saskia Schmidt" userId="S::saskia.schmidt@bvmw.de::bfbdca6f-9464-48fc-a9ef-f4f1b4bcd533" providerId="AD" clId="Web-{3A05269C-7915-5BBD-3295-82AE8AF0798E}" dt="2023-08-24T09:21:23.693" v="32" actId="1076"/>
          <ac:spMkLst>
            <pc:docMk/>
            <pc:sldMk cId="422178880" sldId="356"/>
            <ac:spMk id="2" creationId="{096B0F94-C480-AB4B-9422-A3C4DF9F2E32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0:42.830" v="25" actId="1076"/>
          <ac:spMkLst>
            <pc:docMk/>
            <pc:sldMk cId="422178880" sldId="356"/>
            <ac:spMk id="12" creationId="{8A840041-0A51-5F9C-AFA0-426D3165D63F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0:37.392" v="24" actId="1076"/>
          <ac:spMkLst>
            <pc:docMk/>
            <pc:sldMk cId="422178880" sldId="356"/>
            <ac:spMk id="14" creationId="{FE2D065D-4B2E-B8C5-F155-FA3FCC38CF96}"/>
          </ac:spMkLst>
        </pc:spChg>
        <pc:cxnChg chg="mod">
          <ac:chgData name="Saskia Schmidt" userId="S::saskia.schmidt@bvmw.de::bfbdca6f-9464-48fc-a9ef-f4f1b4bcd533" providerId="AD" clId="Web-{3A05269C-7915-5BBD-3295-82AE8AF0798E}" dt="2023-08-24T09:20:33.689" v="23" actId="14100"/>
          <ac:cxnSpMkLst>
            <pc:docMk/>
            <pc:sldMk cId="422178880" sldId="356"/>
            <ac:cxnSpMk id="16" creationId="{4C02FD97-20E0-0C8A-9168-3BBDF2D85FA5}"/>
          </ac:cxnSpMkLst>
        </pc:cxnChg>
        <pc:cxnChg chg="mod">
          <ac:chgData name="Saskia Schmidt" userId="S::saskia.schmidt@bvmw.de::bfbdca6f-9464-48fc-a9ef-f4f1b4bcd533" providerId="AD" clId="Web-{3A05269C-7915-5BBD-3295-82AE8AF0798E}" dt="2023-08-24T09:21:01.129" v="28" actId="14100"/>
          <ac:cxnSpMkLst>
            <pc:docMk/>
            <pc:sldMk cId="422178880" sldId="356"/>
            <ac:cxnSpMk id="17" creationId="{E8A27F59-2630-CAA6-B0F1-A71D14DFE0FE}"/>
          </ac:cxnSpMkLst>
        </pc:cxnChg>
        <pc:cxnChg chg="mod">
          <ac:chgData name="Saskia Schmidt" userId="S::saskia.schmidt@bvmw.de::bfbdca6f-9464-48fc-a9ef-f4f1b4bcd533" providerId="AD" clId="Web-{3A05269C-7915-5BBD-3295-82AE8AF0798E}" dt="2023-08-24T09:20:22.688" v="20" actId="14100"/>
          <ac:cxnSpMkLst>
            <pc:docMk/>
            <pc:sldMk cId="422178880" sldId="356"/>
            <ac:cxnSpMk id="18" creationId="{47BBA753-63F5-7332-A01E-18759472D0FC}"/>
          </ac:cxnSpMkLst>
        </pc:cxnChg>
        <pc:cxnChg chg="mod">
          <ac:chgData name="Saskia Schmidt" userId="S::saskia.schmidt@bvmw.de::bfbdca6f-9464-48fc-a9ef-f4f1b4bcd533" providerId="AD" clId="Web-{3A05269C-7915-5BBD-3295-82AE8AF0798E}" dt="2023-08-24T09:21:18.114" v="31" actId="14100"/>
          <ac:cxnSpMkLst>
            <pc:docMk/>
            <pc:sldMk cId="422178880" sldId="356"/>
            <ac:cxnSpMk id="19" creationId="{3C9A5EFA-4711-0127-A35C-B4DE2B5B9D1F}"/>
          </ac:cxnSpMkLst>
        </pc:cxnChg>
      </pc:sldChg>
      <pc:sldChg chg="addSp delSp modSp addAnim delAnim modCm">
        <pc:chgData name="Saskia Schmidt" userId="S::saskia.schmidt@bvmw.de::bfbdca6f-9464-48fc-a9ef-f4f1b4bcd533" providerId="AD" clId="Web-{3A05269C-7915-5BBD-3295-82AE8AF0798E}" dt="2023-08-24T09:22:55.418" v="63"/>
        <pc:sldMkLst>
          <pc:docMk/>
          <pc:sldMk cId="3294082431" sldId="364"/>
        </pc:sldMkLst>
        <pc:spChg chg="mod">
          <ac:chgData name="Saskia Schmidt" userId="S::saskia.schmidt@bvmw.de::bfbdca6f-9464-48fc-a9ef-f4f1b4bcd533" providerId="AD" clId="Web-{3A05269C-7915-5BBD-3295-82AE8AF0798E}" dt="2023-08-24T09:22:18.072" v="47" actId="1076"/>
          <ac:spMkLst>
            <pc:docMk/>
            <pc:sldMk cId="3294082431" sldId="364"/>
            <ac:spMk id="2" creationId="{096B0F94-C480-AB4B-9422-A3C4DF9F2E32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2:49.574" v="62" actId="1076"/>
          <ac:spMkLst>
            <pc:docMk/>
            <pc:sldMk cId="3294082431" sldId="364"/>
            <ac:spMk id="12" creationId="{8A840041-0A51-5F9C-AFA0-426D3165D63F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2:29.213" v="57" actId="1076"/>
          <ac:spMkLst>
            <pc:docMk/>
            <pc:sldMk cId="3294082431" sldId="364"/>
            <ac:spMk id="15" creationId="{7C65B70A-FCB0-398D-96A9-D5B9A47761B1}"/>
          </ac:spMkLst>
        </pc:spChg>
        <pc:spChg chg="add mod">
          <ac:chgData name="Saskia Schmidt" userId="S::saskia.schmidt@bvmw.de::bfbdca6f-9464-48fc-a9ef-f4f1b4bcd533" providerId="AD" clId="Web-{3A05269C-7915-5BBD-3295-82AE8AF0798E}" dt="2023-08-24T09:22:43.386" v="60" actId="20577"/>
          <ac:spMkLst>
            <pc:docMk/>
            <pc:sldMk cId="3294082431" sldId="364"/>
            <ac:spMk id="25" creationId="{E8BACB8C-3B56-D12D-5FB1-CCBDFE4B17DB}"/>
          </ac:spMkLst>
        </pc:spChg>
        <pc:picChg chg="add mod">
          <ac:chgData name="Saskia Schmidt" userId="S::saskia.schmidt@bvmw.de::bfbdca6f-9464-48fc-a9ef-f4f1b4bcd533" providerId="AD" clId="Web-{3A05269C-7915-5BBD-3295-82AE8AF0798E}" dt="2023-08-24T09:21:48.023" v="39" actId="1076"/>
          <ac:picMkLst>
            <pc:docMk/>
            <pc:sldMk cId="3294082431" sldId="364"/>
            <ac:picMk id="7" creationId="{8E52FF42-3BBB-6DEE-4ACA-508D18A9A05E}"/>
          </ac:picMkLst>
        </pc:picChg>
        <pc:picChg chg="add mod">
          <ac:chgData name="Saskia Schmidt" userId="S::saskia.schmidt@bvmw.de::bfbdca6f-9464-48fc-a9ef-f4f1b4bcd533" providerId="AD" clId="Web-{3A05269C-7915-5BBD-3295-82AE8AF0798E}" dt="2023-08-24T09:21:51.273" v="41" actId="1076"/>
          <ac:picMkLst>
            <pc:docMk/>
            <pc:sldMk cId="3294082431" sldId="364"/>
            <ac:picMk id="10" creationId="{2CD529CB-11F4-C95A-1F84-1EBDD5004556}"/>
          </ac:picMkLst>
        </pc:picChg>
        <pc:picChg chg="del">
          <ac:chgData name="Saskia Schmidt" userId="S::saskia.schmidt@bvmw.de::bfbdca6f-9464-48fc-a9ef-f4f1b4bcd533" providerId="AD" clId="Web-{3A05269C-7915-5BBD-3295-82AE8AF0798E}" dt="2023-08-24T09:21:37.616" v="36"/>
          <ac:picMkLst>
            <pc:docMk/>
            <pc:sldMk cId="3294082431" sldId="364"/>
            <ac:picMk id="11" creationId="{87AE7396-C32F-40DE-A9C2-A8F6E4E8B978}"/>
          </ac:picMkLst>
        </pc:picChg>
        <pc:picChg chg="mod">
          <ac:chgData name="Saskia Schmidt" userId="S::saskia.schmidt@bvmw.de::bfbdca6f-9464-48fc-a9ef-f4f1b4bcd533" providerId="AD" clId="Web-{3A05269C-7915-5BBD-3295-82AE8AF0798E}" dt="2023-08-24T09:21:34.818" v="34" actId="1076"/>
          <ac:picMkLst>
            <pc:docMk/>
            <pc:sldMk cId="3294082431" sldId="364"/>
            <ac:picMk id="19" creationId="{62D6A2EC-758F-408A-8491-D0B34152A427}"/>
          </ac:picMkLst>
        </pc:picChg>
        <pc:picChg chg="del">
          <ac:chgData name="Saskia Schmidt" userId="S::saskia.schmidt@bvmw.de::bfbdca6f-9464-48fc-a9ef-f4f1b4bcd533" providerId="AD" clId="Web-{3A05269C-7915-5BBD-3295-82AE8AF0798E}" dt="2023-08-24T09:21:36.600" v="35"/>
          <ac:picMkLst>
            <pc:docMk/>
            <pc:sldMk cId="3294082431" sldId="364"/>
            <ac:picMk id="20" creationId="{1C842C33-3A1F-4A66-9DA6-817FB7FEB211}"/>
          </ac:picMkLst>
        </pc:picChg>
        <pc:picChg chg="del">
          <ac:chgData name="Saskia Schmidt" userId="S::saskia.schmidt@bvmw.de::bfbdca6f-9464-48fc-a9ef-f4f1b4bcd533" providerId="AD" clId="Web-{3A05269C-7915-5BBD-3295-82AE8AF0798E}" dt="2023-08-24T09:21:39.397" v="37"/>
          <ac:picMkLst>
            <pc:docMk/>
            <pc:sldMk cId="3294082431" sldId="364"/>
            <ac:picMk id="21" creationId="{DD1AA518-5F98-44F0-BE85-3AEAB79F4B92}"/>
          </ac:picMkLst>
        </pc:picChg>
        <pc:picChg chg="add mod">
          <ac:chgData name="Saskia Schmidt" userId="S::saskia.schmidt@bvmw.de::bfbdca6f-9464-48fc-a9ef-f4f1b4bcd533" providerId="AD" clId="Web-{3A05269C-7915-5BBD-3295-82AE8AF0798E}" dt="2023-08-24T09:22:00.227" v="44" actId="1076"/>
          <ac:picMkLst>
            <pc:docMk/>
            <pc:sldMk cId="3294082431" sldId="364"/>
            <ac:picMk id="24" creationId="{8FA83187-935E-3550-B95C-5E5D6DBAB866}"/>
          </ac:picMkLst>
        </pc:picChg>
      </pc:sldChg>
      <pc:sldChg chg="addSp delSp modSp">
        <pc:chgData name="Saskia Schmidt" userId="S::saskia.schmidt@bvmw.de::bfbdca6f-9464-48fc-a9ef-f4f1b4bcd533" providerId="AD" clId="Web-{3A05269C-7915-5BBD-3295-82AE8AF0798E}" dt="2023-08-24T09:17:03.049" v="10"/>
        <pc:sldMkLst>
          <pc:docMk/>
          <pc:sldMk cId="3852042219" sldId="368"/>
        </pc:sldMkLst>
        <pc:spChg chg="add del mod">
          <ac:chgData name="Saskia Schmidt" userId="S::saskia.schmidt@bvmw.de::bfbdca6f-9464-48fc-a9ef-f4f1b4bcd533" providerId="AD" clId="Web-{3A05269C-7915-5BBD-3295-82AE8AF0798E}" dt="2023-08-24T09:16:33.078" v="9"/>
          <ac:spMkLst>
            <pc:docMk/>
            <pc:sldMk cId="3852042219" sldId="368"/>
            <ac:spMk id="8" creationId="{9538931B-2B70-CB79-2F5D-9054336094A0}"/>
          </ac:spMkLst>
        </pc:spChg>
        <pc:picChg chg="add mod ord">
          <ac:chgData name="Saskia Schmidt" userId="S::saskia.schmidt@bvmw.de::bfbdca6f-9464-48fc-a9ef-f4f1b4bcd533" providerId="AD" clId="Web-{3A05269C-7915-5BBD-3295-82AE8AF0798E}" dt="2023-08-24T09:15:24.151" v="6"/>
          <ac:picMkLst>
            <pc:docMk/>
            <pc:sldMk cId="3852042219" sldId="368"/>
            <ac:picMk id="5" creationId="{E9B3B473-B406-493A-47B7-4B71709F4859}"/>
          </ac:picMkLst>
        </pc:picChg>
        <pc:picChg chg="del">
          <ac:chgData name="Saskia Schmidt" userId="S::saskia.schmidt@bvmw.de::bfbdca6f-9464-48fc-a9ef-f4f1b4bcd533" providerId="AD" clId="Web-{3A05269C-7915-5BBD-3295-82AE8AF0798E}" dt="2023-08-24T09:15:25.636" v="7"/>
          <ac:picMkLst>
            <pc:docMk/>
            <pc:sldMk cId="3852042219" sldId="368"/>
            <ac:picMk id="14" creationId="{1810ED0E-8180-D0B5-D8B9-3AD1C526793C}"/>
          </ac:picMkLst>
        </pc:picChg>
        <pc:picChg chg="mod">
          <ac:chgData name="Saskia Schmidt" userId="S::saskia.schmidt@bvmw.de::bfbdca6f-9464-48fc-a9ef-f4f1b4bcd533" providerId="AD" clId="Web-{3A05269C-7915-5BBD-3295-82AE8AF0798E}" dt="2023-08-24T09:17:03.049" v="10"/>
          <ac:picMkLst>
            <pc:docMk/>
            <pc:sldMk cId="3852042219" sldId="368"/>
            <ac:picMk id="15" creationId="{4AD32163-9CC3-7B29-60A8-428F310566B5}"/>
          </ac:picMkLst>
        </pc:picChg>
      </pc:sldChg>
      <pc:sldChg chg="ord modCm">
        <pc:chgData name="Saskia Schmidt" userId="S::saskia.schmidt@bvmw.de::bfbdca6f-9464-48fc-a9ef-f4f1b4bcd533" providerId="AD" clId="Web-{3A05269C-7915-5BBD-3295-82AE8AF0798E}" dt="2023-08-24T09:14:59.556" v="3"/>
        <pc:sldMkLst>
          <pc:docMk/>
          <pc:sldMk cId="49576519" sldId="377"/>
        </pc:sldMkLst>
      </pc:sldChg>
      <pc:sldChg chg="modSp modCm">
        <pc:chgData name="Saskia Schmidt" userId="S::saskia.schmidt@bvmw.de::bfbdca6f-9464-48fc-a9ef-f4f1b4bcd533" providerId="AD" clId="Web-{3A05269C-7915-5BBD-3295-82AE8AF0798E}" dt="2023-08-24T09:19:45.076" v="17"/>
        <pc:sldMkLst>
          <pc:docMk/>
          <pc:sldMk cId="4004781683" sldId="380"/>
        </pc:sldMkLst>
        <pc:picChg chg="mod">
          <ac:chgData name="Saskia Schmidt" userId="S::saskia.schmidt@bvmw.de::bfbdca6f-9464-48fc-a9ef-f4f1b4bcd533" providerId="AD" clId="Web-{3A05269C-7915-5BBD-3295-82AE8AF0798E}" dt="2023-08-24T09:19:38.169" v="16"/>
          <ac:picMkLst>
            <pc:docMk/>
            <pc:sldMk cId="4004781683" sldId="380"/>
            <ac:picMk id="25" creationId="{E7A3CA87-7E0D-F729-4101-BCFE557CAF5D}"/>
          </ac:picMkLst>
        </pc:picChg>
      </pc:sldChg>
      <pc:sldChg chg="modSp">
        <pc:chgData name="Saskia Schmidt" userId="S::saskia.schmidt@bvmw.de::bfbdca6f-9464-48fc-a9ef-f4f1b4bcd533" providerId="AD" clId="Web-{3A05269C-7915-5BBD-3295-82AE8AF0798E}" dt="2023-08-24T09:24:54.286" v="100" actId="1076"/>
        <pc:sldMkLst>
          <pc:docMk/>
          <pc:sldMk cId="2120401679" sldId="384"/>
        </pc:sldMkLst>
        <pc:spChg chg="mod">
          <ac:chgData name="Saskia Schmidt" userId="S::saskia.schmidt@bvmw.de::bfbdca6f-9464-48fc-a9ef-f4f1b4bcd533" providerId="AD" clId="Web-{3A05269C-7915-5BBD-3295-82AE8AF0798E}" dt="2023-08-24T09:23:17.279" v="67" actId="20577"/>
          <ac:spMkLst>
            <pc:docMk/>
            <pc:sldMk cId="2120401679" sldId="384"/>
            <ac:spMk id="6" creationId="{5CDFC2FF-EDB8-F74C-9631-956FA1AE9667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4:54.208" v="97" actId="1076"/>
          <ac:spMkLst>
            <pc:docMk/>
            <pc:sldMk cId="2120401679" sldId="384"/>
            <ac:spMk id="36" creationId="{82E5F354-DCC0-9951-7E38-EC8ABFC9CB2D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4:54.239" v="98" actId="1076"/>
          <ac:spMkLst>
            <pc:docMk/>
            <pc:sldMk cId="2120401679" sldId="384"/>
            <ac:spMk id="38" creationId="{F3649FBB-28F1-74C5-925D-3D5AB3C8DC49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4:54.255" v="99" actId="1076"/>
          <ac:spMkLst>
            <pc:docMk/>
            <pc:sldMk cId="2120401679" sldId="384"/>
            <ac:spMk id="43" creationId="{82242212-1512-895C-17A3-802313439E19}"/>
          </ac:spMkLst>
        </pc:spChg>
        <pc:spChg chg="mod">
          <ac:chgData name="Saskia Schmidt" userId="S::saskia.schmidt@bvmw.de::bfbdca6f-9464-48fc-a9ef-f4f1b4bcd533" providerId="AD" clId="Web-{3A05269C-7915-5BBD-3295-82AE8AF0798E}" dt="2023-08-24T09:24:54.286" v="100" actId="1076"/>
          <ac:spMkLst>
            <pc:docMk/>
            <pc:sldMk cId="2120401679" sldId="384"/>
            <ac:spMk id="45" creationId="{E564C65A-B942-EE61-8283-80DD3FAA71F8}"/>
          </ac:spMkLst>
        </pc:spChg>
        <pc:picChg chg="mod">
          <ac:chgData name="Saskia Schmidt" userId="S::saskia.schmidt@bvmw.de::bfbdca6f-9464-48fc-a9ef-f4f1b4bcd533" providerId="AD" clId="Web-{3A05269C-7915-5BBD-3295-82AE8AF0798E}" dt="2023-08-24T09:24:42.316" v="93" actId="1076"/>
          <ac:picMkLst>
            <pc:docMk/>
            <pc:sldMk cId="2120401679" sldId="384"/>
            <ac:picMk id="10" creationId="{29DE36D1-2DE5-A4A1-EBAC-06DA0BF954FE}"/>
          </ac:picMkLst>
        </pc:picChg>
        <pc:picChg chg="mod">
          <ac:chgData name="Saskia Schmidt" userId="S::saskia.schmidt@bvmw.de::bfbdca6f-9464-48fc-a9ef-f4f1b4bcd533" providerId="AD" clId="Web-{3A05269C-7915-5BBD-3295-82AE8AF0798E}" dt="2023-08-24T09:24:42.348" v="94" actId="1076"/>
          <ac:picMkLst>
            <pc:docMk/>
            <pc:sldMk cId="2120401679" sldId="384"/>
            <ac:picMk id="11" creationId="{1C63752D-5FED-74EF-E53D-31F8B9605A38}"/>
          </ac:picMkLst>
        </pc:picChg>
        <pc:picChg chg="mod">
          <ac:chgData name="Saskia Schmidt" userId="S::saskia.schmidt@bvmw.de::bfbdca6f-9464-48fc-a9ef-f4f1b4bcd533" providerId="AD" clId="Web-{3A05269C-7915-5BBD-3295-82AE8AF0798E}" dt="2023-08-24T09:24:42.379" v="95" actId="1076"/>
          <ac:picMkLst>
            <pc:docMk/>
            <pc:sldMk cId="2120401679" sldId="384"/>
            <ac:picMk id="13" creationId="{53B479A6-9BB1-A835-D0E5-1C063EE7B108}"/>
          </ac:picMkLst>
        </pc:picChg>
        <pc:picChg chg="mod">
          <ac:chgData name="Saskia Schmidt" userId="S::saskia.schmidt@bvmw.de::bfbdca6f-9464-48fc-a9ef-f4f1b4bcd533" providerId="AD" clId="Web-{3A05269C-7915-5BBD-3295-82AE8AF0798E}" dt="2023-08-24T09:24:42.410" v="96" actId="1076"/>
          <ac:picMkLst>
            <pc:docMk/>
            <pc:sldMk cId="2120401679" sldId="384"/>
            <ac:picMk id="14" creationId="{72CDE362-6D9A-2581-B7A5-276A9E6CF4BF}"/>
          </ac:picMkLst>
        </pc:picChg>
      </pc:sldChg>
      <pc:sldChg chg="add">
        <pc:chgData name="Saskia Schmidt" userId="S::saskia.schmidt@bvmw.de::bfbdca6f-9464-48fc-a9ef-f4f1b4bcd533" providerId="AD" clId="Web-{3A05269C-7915-5BBD-3295-82AE8AF0798E}" dt="2023-08-24T09:26:57.092" v="101"/>
        <pc:sldMkLst>
          <pc:docMk/>
          <pc:sldMk cId="3514600773" sldId="385"/>
        </pc:sldMkLst>
      </pc:sldChg>
      <pc:sldMasterChg chg="add addSldLayout">
        <pc:chgData name="Saskia Schmidt" userId="S::saskia.schmidt@bvmw.de::bfbdca6f-9464-48fc-a9ef-f4f1b4bcd533" providerId="AD" clId="Web-{3A05269C-7915-5BBD-3295-82AE8AF0798E}" dt="2023-08-24T09:26:57.092" v="101"/>
        <pc:sldMasterMkLst>
          <pc:docMk/>
          <pc:sldMasterMk cId="0" sldId="2147483648"/>
        </pc:sldMasterMkLst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Saskia Schmidt" userId="S::saskia.schmidt@bvmw.de::bfbdca6f-9464-48fc-a9ef-f4f1b4bcd533" providerId="AD" clId="Web-{3A05269C-7915-5BBD-3295-82AE8AF0798E}" dt="2023-08-24T09:26:57.092" v="101"/>
          <pc:sldLayoutMkLst>
            <pc:docMk/>
            <pc:sldMasterMk cId="0" sldId="2147483648"/>
            <pc:sldLayoutMk cId="0" sldId="2147483661"/>
          </pc:sldLayoutMkLst>
        </pc:sldLayoutChg>
      </pc:sldMasterChg>
    </pc:docChg>
  </pc:docChgLst>
  <pc:docChgLst>
    <pc:chgData name="Julia Martius" userId="7488bb11-51fd-46ae-b34b-46cd8dfdc5ed" providerId="ADAL" clId="{B7B182F7-E39E-410E-994E-AB6DCA076BD8}"/>
    <pc:docChg chg="">
      <pc:chgData name="Julia Martius" userId="7488bb11-51fd-46ae-b34b-46cd8dfdc5ed" providerId="ADAL" clId="{B7B182F7-E39E-410E-994E-AB6DCA076BD8}" dt="2023-09-01T06:23:34.892" v="3"/>
      <pc:docMkLst>
        <pc:docMk/>
      </pc:docMkLst>
      <pc:sldChg chg="addCm">
        <pc:chgData name="Julia Martius" userId="7488bb11-51fd-46ae-b34b-46cd8dfdc5ed" providerId="ADAL" clId="{B7B182F7-E39E-410E-994E-AB6DCA076BD8}" dt="2023-09-01T06:23:34.892" v="3"/>
        <pc:sldMkLst>
          <pc:docMk/>
          <pc:sldMk cId="368417605" sldId="372"/>
        </pc:sldMkLst>
      </pc:sldChg>
      <pc:sldChg chg="addCm">
        <pc:chgData name="Julia Martius" userId="7488bb11-51fd-46ae-b34b-46cd8dfdc5ed" providerId="ADAL" clId="{B7B182F7-E39E-410E-994E-AB6DCA076BD8}" dt="2023-09-01T06:21:01.606" v="2"/>
        <pc:sldMkLst>
          <pc:docMk/>
          <pc:sldMk cId="1065906344" sldId="388"/>
        </pc:sldMkLst>
      </pc:sldChg>
      <pc:sldChg chg="addCm">
        <pc:chgData name="Julia Martius" userId="7488bb11-51fd-46ae-b34b-46cd8dfdc5ed" providerId="ADAL" clId="{B7B182F7-E39E-410E-994E-AB6DCA076BD8}" dt="2023-09-01T06:13:45.055" v="0"/>
        <pc:sldMkLst>
          <pc:docMk/>
          <pc:sldMk cId="1747264164" sldId="399"/>
        </pc:sldMkLst>
      </pc:sldChg>
      <pc:sldChg chg="addCm">
        <pc:chgData name="Julia Martius" userId="7488bb11-51fd-46ae-b34b-46cd8dfdc5ed" providerId="ADAL" clId="{B7B182F7-E39E-410E-994E-AB6DCA076BD8}" dt="2023-09-01T06:16:41.561" v="1"/>
        <pc:sldMkLst>
          <pc:docMk/>
          <pc:sldMk cId="1409967827" sldId="403"/>
        </pc:sldMkLst>
      </pc:sldChg>
    </pc:docChg>
  </pc:docChgLst>
  <pc:docChgLst>
    <pc:chgData name="Saskia Schmidt" userId="S::saskia.schmidt@bvmw.de::bfbdca6f-9464-48fc-a9ef-f4f1b4bcd533" providerId="AD" clId="Web-{C0A0F40F-C395-B758-2DCA-0840FAFB9BFF}"/>
    <pc:docChg chg="addSld delSld modSld sldOrd modSection">
      <pc:chgData name="Saskia Schmidt" userId="S::saskia.schmidt@bvmw.de::bfbdca6f-9464-48fc-a9ef-f4f1b4bcd533" providerId="AD" clId="Web-{C0A0F40F-C395-B758-2DCA-0840FAFB9BFF}" dt="2023-08-10T12:48:43.073" v="227"/>
      <pc:docMkLst>
        <pc:docMk/>
      </pc:docMkLst>
      <pc:sldChg chg="del">
        <pc:chgData name="Saskia Schmidt" userId="S::saskia.schmidt@bvmw.de::bfbdca6f-9464-48fc-a9ef-f4f1b4bcd533" providerId="AD" clId="Web-{C0A0F40F-C395-B758-2DCA-0840FAFB9BFF}" dt="2023-08-10T12:27:14.648" v="0"/>
        <pc:sldMkLst>
          <pc:docMk/>
          <pc:sldMk cId="1914091547" sldId="332"/>
        </pc:sldMkLst>
      </pc:sldChg>
      <pc:sldChg chg="modSp ord">
        <pc:chgData name="Saskia Schmidt" userId="S::saskia.schmidt@bvmw.de::bfbdca6f-9464-48fc-a9ef-f4f1b4bcd533" providerId="AD" clId="Web-{C0A0F40F-C395-B758-2DCA-0840FAFB9BFF}" dt="2023-08-10T12:31:45.196" v="87" actId="1076"/>
        <pc:sldMkLst>
          <pc:docMk/>
          <pc:sldMk cId="1864620671" sldId="333"/>
        </pc:sldMkLst>
        <pc:spChg chg="mod">
          <ac:chgData name="Saskia Schmidt" userId="S::saskia.schmidt@bvmw.de::bfbdca6f-9464-48fc-a9ef-f4f1b4bcd533" providerId="AD" clId="Web-{C0A0F40F-C395-B758-2DCA-0840FAFB9BFF}" dt="2023-08-10T12:31:45.181" v="86" actId="1076"/>
          <ac:spMkLst>
            <pc:docMk/>
            <pc:sldMk cId="1864620671" sldId="333"/>
            <ac:spMk id="2" creationId="{18B7F9FE-A170-A54C-897A-58EF5EACB6C2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1:45.196" v="87" actId="1076"/>
          <ac:spMkLst>
            <pc:docMk/>
            <pc:sldMk cId="1864620671" sldId="333"/>
            <ac:spMk id="3" creationId="{A3EBB789-16E0-BE43-8D98-578F339B22A2}"/>
          </ac:spMkLst>
        </pc:spChg>
      </pc:sldChg>
      <pc:sldChg chg="addSp delSp modSp">
        <pc:chgData name="Saskia Schmidt" userId="S::saskia.schmidt@bvmw.de::bfbdca6f-9464-48fc-a9ef-f4f1b4bcd533" providerId="AD" clId="Web-{C0A0F40F-C395-B758-2DCA-0840FAFB9BFF}" dt="2023-08-10T12:48:43.073" v="227"/>
        <pc:sldMkLst>
          <pc:docMk/>
          <pc:sldMk cId="3385926971" sldId="345"/>
        </pc:sldMkLst>
        <pc:spChg chg="mod">
          <ac:chgData name="Saskia Schmidt" userId="S::saskia.schmidt@bvmw.de::bfbdca6f-9464-48fc-a9ef-f4f1b4bcd533" providerId="AD" clId="Web-{C0A0F40F-C395-B758-2DCA-0840FAFB9BFF}" dt="2023-08-10T12:32:17.042" v="98" actId="20577"/>
          <ac:spMkLst>
            <pc:docMk/>
            <pc:sldMk cId="3385926971" sldId="345"/>
            <ac:spMk id="2" creationId="{096B0F94-C480-AB4B-9422-A3C4DF9F2E32}"/>
          </ac:spMkLst>
        </pc:spChg>
        <pc:spChg chg="mod">
          <ac:chgData name="Saskia Schmidt" userId="S::saskia.schmidt@bvmw.de::bfbdca6f-9464-48fc-a9ef-f4f1b4bcd533" providerId="AD" clId="Web-{C0A0F40F-C395-B758-2DCA-0840FAFB9BFF}" dt="2023-08-10T12:45:40.889" v="217" actId="20577"/>
          <ac:spMkLst>
            <pc:docMk/>
            <pc:sldMk cId="3385926971" sldId="345"/>
            <ac:spMk id="6" creationId="{5CDFC2FF-EDB8-F74C-9631-956FA1AE9667}"/>
          </ac:spMkLst>
        </pc:spChg>
        <pc:picChg chg="add del mod">
          <ac:chgData name="Saskia Schmidt" userId="S::saskia.schmidt@bvmw.de::bfbdca6f-9464-48fc-a9ef-f4f1b4bcd533" providerId="AD" clId="Web-{C0A0F40F-C395-B758-2DCA-0840FAFB9BFF}" dt="2023-08-10T12:46:08.141" v="220"/>
          <ac:picMkLst>
            <pc:docMk/>
            <pc:sldMk cId="3385926971" sldId="345"/>
            <ac:picMk id="9" creationId="{31572187-FA02-EDAA-A494-481B7FE91C08}"/>
          </ac:picMkLst>
        </pc:picChg>
        <pc:picChg chg="add mod modCrop">
          <ac:chgData name="Saskia Schmidt" userId="S::saskia.schmidt@bvmw.de::bfbdca6f-9464-48fc-a9ef-f4f1b4bcd533" providerId="AD" clId="Web-{C0A0F40F-C395-B758-2DCA-0840FAFB9BFF}" dt="2023-08-10T12:48:43.073" v="227"/>
          <ac:picMkLst>
            <pc:docMk/>
            <pc:sldMk cId="3385926971" sldId="345"/>
            <ac:picMk id="11" creationId="{D2DD30C7-35AB-1329-BDD8-4034AB83993C}"/>
          </ac:picMkLst>
        </pc:picChg>
      </pc:sldChg>
      <pc:sldChg chg="modSp">
        <pc:chgData name="Saskia Schmidt" userId="S::saskia.schmidt@bvmw.de::bfbdca6f-9464-48fc-a9ef-f4f1b4bcd533" providerId="AD" clId="Web-{C0A0F40F-C395-B758-2DCA-0840FAFB9BFF}" dt="2023-08-10T12:37:42.156" v="173" actId="20577"/>
        <pc:sldMkLst>
          <pc:docMk/>
          <pc:sldMk cId="733667330" sldId="346"/>
        </pc:sldMkLst>
        <pc:spChg chg="mod">
          <ac:chgData name="Saskia Schmidt" userId="S::saskia.schmidt@bvmw.de::bfbdca6f-9464-48fc-a9ef-f4f1b4bcd533" providerId="AD" clId="Web-{C0A0F40F-C395-B758-2DCA-0840FAFB9BFF}" dt="2023-08-10T12:32:35.934" v="113" actId="20577"/>
          <ac:spMkLst>
            <pc:docMk/>
            <pc:sldMk cId="733667330" sldId="346"/>
            <ac:spMk id="11" creationId="{D99FCAC5-D75E-3B45-BBD7-D1596C859076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2:53.685" v="124" actId="20577"/>
          <ac:spMkLst>
            <pc:docMk/>
            <pc:sldMk cId="733667330" sldId="346"/>
            <ac:spMk id="12" creationId="{F38068DD-7A90-3449-970B-6476358B7F8A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7:42.156" v="173" actId="20577"/>
          <ac:spMkLst>
            <pc:docMk/>
            <pc:sldMk cId="733667330" sldId="346"/>
            <ac:spMk id="13" creationId="{0E6A0743-1C6F-3046-9689-EF6B11FCD5DA}"/>
          </ac:spMkLst>
        </pc:spChg>
      </pc:sldChg>
      <pc:sldChg chg="addSp delSp modSp">
        <pc:chgData name="Saskia Schmidt" userId="S::saskia.schmidt@bvmw.de::bfbdca6f-9464-48fc-a9ef-f4f1b4bcd533" providerId="AD" clId="Web-{C0A0F40F-C395-B758-2DCA-0840FAFB9BFF}" dt="2023-08-10T12:36:56.419" v="168"/>
        <pc:sldMkLst>
          <pc:docMk/>
          <pc:sldMk cId="3391310794" sldId="350"/>
        </pc:sldMkLst>
        <pc:spChg chg="add del">
          <ac:chgData name="Saskia Schmidt" userId="S::saskia.schmidt@bvmw.de::bfbdca6f-9464-48fc-a9ef-f4f1b4bcd533" providerId="AD" clId="Web-{C0A0F40F-C395-B758-2DCA-0840FAFB9BFF}" dt="2023-08-10T12:36:56.419" v="168"/>
          <ac:spMkLst>
            <pc:docMk/>
            <pc:sldMk cId="3391310794" sldId="350"/>
            <ac:spMk id="2" creationId="{854AB38E-BE4F-A34A-921A-DAD2B57E79FA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3:21.499" v="157" actId="20577"/>
          <ac:spMkLst>
            <pc:docMk/>
            <pc:sldMk cId="3391310794" sldId="350"/>
            <ac:spMk id="3" creationId="{A2638759-E231-3842-AB2E-88010938AAD2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3:02.311" v="133" actId="20577"/>
          <ac:spMkLst>
            <pc:docMk/>
            <pc:sldMk cId="3391310794" sldId="350"/>
            <ac:spMk id="7" creationId="{BA408BC3-24EC-E742-94A5-CFAB53ABE262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3:05.967" v="134" actId="20577"/>
          <ac:spMkLst>
            <pc:docMk/>
            <pc:sldMk cId="3391310794" sldId="350"/>
            <ac:spMk id="8" creationId="{9659A595-7C1D-9F46-9173-DA263FF97729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3:26.281" v="161" actId="20577"/>
          <ac:spMkLst>
            <pc:docMk/>
            <pc:sldMk cId="3391310794" sldId="350"/>
            <ac:spMk id="9" creationId="{C466C52A-6C76-9544-945E-1793E0B40605}"/>
          </ac:spMkLst>
        </pc:spChg>
        <pc:picChg chg="add del mod ord">
          <ac:chgData name="Saskia Schmidt" userId="S::saskia.schmidt@bvmw.de::bfbdca6f-9464-48fc-a9ef-f4f1b4bcd533" providerId="AD" clId="Web-{C0A0F40F-C395-B758-2DCA-0840FAFB9BFF}" dt="2023-08-10T12:34:32.301" v="165"/>
          <ac:picMkLst>
            <pc:docMk/>
            <pc:sldMk cId="3391310794" sldId="350"/>
            <ac:picMk id="10" creationId="{30378DF2-29FD-D19D-08B3-40DF6E421F34}"/>
          </ac:picMkLst>
        </pc:picChg>
        <pc:picChg chg="add del mod">
          <ac:chgData name="Saskia Schmidt" userId="S::saskia.schmidt@bvmw.de::bfbdca6f-9464-48fc-a9ef-f4f1b4bcd533" providerId="AD" clId="Web-{C0A0F40F-C395-B758-2DCA-0840FAFB9BFF}" dt="2023-08-10T12:34:27.566" v="164"/>
          <ac:picMkLst>
            <pc:docMk/>
            <pc:sldMk cId="3391310794" sldId="350"/>
            <ac:picMk id="11" creationId="{923EC08A-A67F-6EAD-AD59-4811058CE6F0}"/>
          </ac:picMkLst>
        </pc:picChg>
        <pc:picChg chg="add del mod ord">
          <ac:chgData name="Saskia Schmidt" userId="S::saskia.schmidt@bvmw.de::bfbdca6f-9464-48fc-a9ef-f4f1b4bcd533" providerId="AD" clId="Web-{C0A0F40F-C395-B758-2DCA-0840FAFB9BFF}" dt="2023-08-10T12:34:56.615" v="167"/>
          <ac:picMkLst>
            <pc:docMk/>
            <pc:sldMk cId="3391310794" sldId="350"/>
            <ac:picMk id="12" creationId="{F0B118DA-A33F-42CC-2C5A-1CB48CF73D5E}"/>
          </ac:picMkLst>
        </pc:picChg>
        <pc:picChg chg="add mod ord">
          <ac:chgData name="Saskia Schmidt" userId="S::saskia.schmidt@bvmw.de::bfbdca6f-9464-48fc-a9ef-f4f1b4bcd533" providerId="AD" clId="Web-{C0A0F40F-C395-B758-2DCA-0840FAFB9BFF}" dt="2023-08-10T12:36:56.419" v="168"/>
          <ac:picMkLst>
            <pc:docMk/>
            <pc:sldMk cId="3391310794" sldId="350"/>
            <ac:picMk id="13" creationId="{7A61C7F4-D054-20A5-B706-BC93A7FB5747}"/>
          </ac:picMkLst>
        </pc:picChg>
      </pc:sldChg>
      <pc:sldChg chg="ord">
        <pc:chgData name="Saskia Schmidt" userId="S::saskia.schmidt@bvmw.de::bfbdca6f-9464-48fc-a9ef-f4f1b4bcd533" providerId="AD" clId="Web-{C0A0F40F-C395-B758-2DCA-0840FAFB9BFF}" dt="2023-08-10T12:39:20.522" v="177"/>
        <pc:sldMkLst>
          <pc:docMk/>
          <pc:sldMk cId="1242297820" sldId="352"/>
        </pc:sldMkLst>
      </pc:sldChg>
      <pc:sldChg chg="ord">
        <pc:chgData name="Saskia Schmidt" userId="S::saskia.schmidt@bvmw.de::bfbdca6f-9464-48fc-a9ef-f4f1b4bcd533" providerId="AD" clId="Web-{C0A0F40F-C395-B758-2DCA-0840FAFB9BFF}" dt="2023-08-10T12:39:20.522" v="178"/>
        <pc:sldMkLst>
          <pc:docMk/>
          <pc:sldMk cId="1140479606" sldId="353"/>
        </pc:sldMkLst>
      </pc:sldChg>
      <pc:sldChg chg="addSp delSp modSp">
        <pc:chgData name="Saskia Schmidt" userId="S::saskia.schmidt@bvmw.de::bfbdca6f-9464-48fc-a9ef-f4f1b4bcd533" providerId="AD" clId="Web-{C0A0F40F-C395-B758-2DCA-0840FAFB9BFF}" dt="2023-08-10T12:46:28.236" v="221"/>
        <pc:sldMkLst>
          <pc:docMk/>
          <pc:sldMk cId="3057867037" sldId="354"/>
        </pc:sldMkLst>
        <pc:spChg chg="add del">
          <ac:chgData name="Saskia Schmidt" userId="S::saskia.schmidt@bvmw.de::bfbdca6f-9464-48fc-a9ef-f4f1b4bcd533" providerId="AD" clId="Web-{C0A0F40F-C395-B758-2DCA-0840FAFB9BFF}" dt="2023-08-10T12:42:54.566" v="214"/>
          <ac:spMkLst>
            <pc:docMk/>
            <pc:sldMk cId="3057867037" sldId="354"/>
            <ac:spMk id="2" creationId="{3A307426-AB0F-1D42-A4AE-B56799EE39D6}"/>
          </ac:spMkLst>
        </pc:spChg>
        <pc:spChg chg="add del">
          <ac:chgData name="Saskia Schmidt" userId="S::saskia.schmidt@bvmw.de::bfbdca6f-9464-48fc-a9ef-f4f1b4bcd533" providerId="AD" clId="Web-{C0A0F40F-C395-B758-2DCA-0840FAFB9BFF}" dt="2023-08-10T12:43:52.476" v="216"/>
          <ac:spMkLst>
            <pc:docMk/>
            <pc:sldMk cId="3057867037" sldId="354"/>
            <ac:spMk id="3" creationId="{8C569108-3428-F141-815F-C6BD4188CAA3}"/>
          </ac:spMkLst>
        </pc:spChg>
        <pc:spChg chg="del">
          <ac:chgData name="Saskia Schmidt" userId="S::saskia.schmidt@bvmw.de::bfbdca6f-9464-48fc-a9ef-f4f1b4bcd533" providerId="AD" clId="Web-{C0A0F40F-C395-B758-2DCA-0840FAFB9BFF}" dt="2023-08-10T12:46:28.236" v="221"/>
          <ac:spMkLst>
            <pc:docMk/>
            <pc:sldMk cId="3057867037" sldId="354"/>
            <ac:spMk id="7" creationId="{4DA19033-3C9F-F040-AF45-7D1EE97BDA4C}"/>
          </ac:spMkLst>
        </pc:spChg>
        <pc:picChg chg="add del mod ord">
          <ac:chgData name="Saskia Schmidt" userId="S::saskia.schmidt@bvmw.de::bfbdca6f-9464-48fc-a9ef-f4f1b4bcd533" providerId="AD" clId="Web-{C0A0F40F-C395-B758-2DCA-0840FAFB9BFF}" dt="2023-08-10T12:41:20.873" v="205"/>
          <ac:picMkLst>
            <pc:docMk/>
            <pc:sldMk cId="3057867037" sldId="354"/>
            <ac:picMk id="8" creationId="{66681246-7E12-F5E5-76C4-10FE3E9FAFB6}"/>
          </ac:picMkLst>
        </pc:picChg>
        <pc:picChg chg="add del mod ord modCrop">
          <ac:chgData name="Saskia Schmidt" userId="S::saskia.schmidt@bvmw.de::bfbdca6f-9464-48fc-a9ef-f4f1b4bcd533" providerId="AD" clId="Web-{C0A0F40F-C395-B758-2DCA-0840FAFB9BFF}" dt="2023-08-10T12:42:12.001" v="211"/>
          <ac:picMkLst>
            <pc:docMk/>
            <pc:sldMk cId="3057867037" sldId="354"/>
            <ac:picMk id="9" creationId="{AE6AE25B-BF29-E638-404B-B63EA2C30624}"/>
          </ac:picMkLst>
        </pc:picChg>
        <pc:picChg chg="add del mod ord">
          <ac:chgData name="Saskia Schmidt" userId="S::saskia.schmidt@bvmw.de::bfbdca6f-9464-48fc-a9ef-f4f1b4bcd533" providerId="AD" clId="Web-{C0A0F40F-C395-B758-2DCA-0840FAFB9BFF}" dt="2023-08-10T12:42:56.473" v="215"/>
          <ac:picMkLst>
            <pc:docMk/>
            <pc:sldMk cId="3057867037" sldId="354"/>
            <ac:picMk id="10" creationId="{F1161C06-B818-97A3-D086-FC14A88357F7}"/>
          </ac:picMkLst>
        </pc:picChg>
        <pc:picChg chg="add del mod ord">
          <ac:chgData name="Saskia Schmidt" userId="S::saskia.schmidt@bvmw.de::bfbdca6f-9464-48fc-a9ef-f4f1b4bcd533" providerId="AD" clId="Web-{C0A0F40F-C395-B758-2DCA-0840FAFB9BFF}" dt="2023-08-10T12:42:54.566" v="214"/>
          <ac:picMkLst>
            <pc:docMk/>
            <pc:sldMk cId="3057867037" sldId="354"/>
            <ac:picMk id="11" creationId="{C48092FF-60F9-0236-DFF2-D836ED83D4E2}"/>
          </ac:picMkLst>
        </pc:picChg>
        <pc:picChg chg="add mod ord">
          <ac:chgData name="Saskia Schmidt" userId="S::saskia.schmidt@bvmw.de::bfbdca6f-9464-48fc-a9ef-f4f1b4bcd533" providerId="AD" clId="Web-{C0A0F40F-C395-B758-2DCA-0840FAFB9BFF}" dt="2023-08-10T12:43:52.476" v="216"/>
          <ac:picMkLst>
            <pc:docMk/>
            <pc:sldMk cId="3057867037" sldId="354"/>
            <ac:picMk id="12" creationId="{C98351AD-4AFC-1CBD-53B5-C5324990565C}"/>
          </ac:picMkLst>
        </pc:picChg>
        <pc:picChg chg="add mod ord">
          <ac:chgData name="Saskia Schmidt" userId="S::saskia.schmidt@bvmw.de::bfbdca6f-9464-48fc-a9ef-f4f1b4bcd533" providerId="AD" clId="Web-{C0A0F40F-C395-B758-2DCA-0840FAFB9BFF}" dt="2023-08-10T12:46:28.236" v="221"/>
          <ac:picMkLst>
            <pc:docMk/>
            <pc:sldMk cId="3057867037" sldId="354"/>
            <ac:picMk id="13" creationId="{7D6CB60A-8C74-3A84-C2D9-D33AA09F3172}"/>
          </ac:picMkLst>
        </pc:picChg>
      </pc:sldChg>
      <pc:sldChg chg="modSp">
        <pc:chgData name="Saskia Schmidt" userId="S::saskia.schmidt@bvmw.de::bfbdca6f-9464-48fc-a9ef-f4f1b4bcd533" providerId="AD" clId="Web-{C0A0F40F-C395-B758-2DCA-0840FAFB9BFF}" dt="2023-08-10T12:39:54.727" v="203" actId="20577"/>
        <pc:sldMkLst>
          <pc:docMk/>
          <pc:sldMk cId="1871896927" sldId="355"/>
        </pc:sldMkLst>
        <pc:spChg chg="mod">
          <ac:chgData name="Saskia Schmidt" userId="S::saskia.schmidt@bvmw.de::bfbdca6f-9464-48fc-a9ef-f4f1b4bcd533" providerId="AD" clId="Web-{C0A0F40F-C395-B758-2DCA-0840FAFB9BFF}" dt="2023-08-10T12:39:54.727" v="203" actId="20577"/>
          <ac:spMkLst>
            <pc:docMk/>
            <pc:sldMk cId="1871896927" sldId="355"/>
            <ac:spMk id="2" creationId="{3DF400AC-00E6-487C-A3A4-FCCEB9347988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9:39.773" v="183" actId="20577"/>
          <ac:spMkLst>
            <pc:docMk/>
            <pc:sldMk cId="1871896927" sldId="355"/>
            <ac:spMk id="6" creationId="{B9B21F8F-7223-4FB7-9995-5DE9F4F8E553}"/>
          </ac:spMkLst>
        </pc:spChg>
      </pc:sldChg>
      <pc:sldChg chg="modSp add replId">
        <pc:chgData name="Saskia Schmidt" userId="S::saskia.schmidt@bvmw.de::bfbdca6f-9464-48fc-a9ef-f4f1b4bcd533" providerId="AD" clId="Web-{C0A0F40F-C395-B758-2DCA-0840FAFB9BFF}" dt="2023-08-10T12:32:29.058" v="106" actId="20577"/>
        <pc:sldMkLst>
          <pc:docMk/>
          <pc:sldMk cId="422178880" sldId="356"/>
        </pc:sldMkLst>
        <pc:spChg chg="mod">
          <ac:chgData name="Saskia Schmidt" userId="S::saskia.schmidt@bvmw.de::bfbdca6f-9464-48fc-a9ef-f4f1b4bcd533" providerId="AD" clId="Web-{C0A0F40F-C395-B758-2DCA-0840FAFB9BFF}" dt="2023-08-10T12:32:29.058" v="106" actId="20577"/>
          <ac:spMkLst>
            <pc:docMk/>
            <pc:sldMk cId="422178880" sldId="356"/>
            <ac:spMk id="2" creationId="{096B0F94-C480-AB4B-9422-A3C4DF9F2E32}"/>
          </ac:spMkLst>
        </pc:spChg>
        <pc:spChg chg="mod">
          <ac:chgData name="Saskia Schmidt" userId="S::saskia.schmidt@bvmw.de::bfbdca6f-9464-48fc-a9ef-f4f1b4bcd533" providerId="AD" clId="Web-{C0A0F40F-C395-B758-2DCA-0840FAFB9BFF}" dt="2023-08-10T12:32:24.699" v="104" actId="20577"/>
          <ac:spMkLst>
            <pc:docMk/>
            <pc:sldMk cId="422178880" sldId="356"/>
            <ac:spMk id="6" creationId="{5CDFC2FF-EDB8-F74C-9631-956FA1AE9667}"/>
          </ac:spMkLst>
        </pc:spChg>
      </pc:sldChg>
      <pc:sldChg chg="modSp add replId">
        <pc:chgData name="Saskia Schmidt" userId="S::saskia.schmidt@bvmw.de::bfbdca6f-9464-48fc-a9ef-f4f1b4bcd533" providerId="AD" clId="Web-{C0A0F40F-C395-B758-2DCA-0840FAFB9BFF}" dt="2023-08-10T12:38:43.973" v="176" actId="20577"/>
        <pc:sldMkLst>
          <pc:docMk/>
          <pc:sldMk cId="116372675" sldId="357"/>
        </pc:sldMkLst>
        <pc:spChg chg="mod">
          <ac:chgData name="Saskia Schmidt" userId="S::saskia.schmidt@bvmw.de::bfbdca6f-9464-48fc-a9ef-f4f1b4bcd533" providerId="AD" clId="Web-{C0A0F40F-C395-B758-2DCA-0840FAFB9BFF}" dt="2023-08-10T12:38:43.973" v="176" actId="20577"/>
          <ac:spMkLst>
            <pc:docMk/>
            <pc:sldMk cId="116372675" sldId="357"/>
            <ac:spMk id="2" creationId="{096B0F94-C480-AB4B-9422-A3C4DF9F2E32}"/>
          </ac:spMkLst>
        </pc:spChg>
      </pc:sldChg>
    </pc:docChg>
  </pc:docChgLst>
  <pc:docChgLst>
    <pc:chgData name="Saskia Schmidt" userId="S::saskia.schmidt@bvmw.de::bfbdca6f-9464-48fc-a9ef-f4f1b4bcd533" providerId="AD" clId="Web-{16524180-3AFA-9B79-F04C-4F94A00F76F0}"/>
    <pc:docChg chg="addSld delSld modSld modSection">
      <pc:chgData name="Saskia Schmidt" userId="S::saskia.schmidt@bvmw.de::bfbdca6f-9464-48fc-a9ef-f4f1b4bcd533" providerId="AD" clId="Web-{16524180-3AFA-9B79-F04C-4F94A00F76F0}" dt="2023-10-25T08:45:50.827" v="458"/>
      <pc:docMkLst>
        <pc:docMk/>
      </pc:docMkLst>
      <pc:sldChg chg="delSp del">
        <pc:chgData name="Saskia Schmidt" userId="S::saskia.schmidt@bvmw.de::bfbdca6f-9464-48fc-a9ef-f4f1b4bcd533" providerId="AD" clId="Web-{16524180-3AFA-9B79-F04C-4F94A00F76F0}" dt="2023-10-25T08:37:25.544" v="250"/>
        <pc:sldMkLst>
          <pc:docMk/>
          <pc:sldMk cId="1072966150" sldId="437"/>
        </pc:sldMkLst>
        <pc:grpChg chg="del">
          <ac:chgData name="Saskia Schmidt" userId="S::saskia.schmidt@bvmw.de::bfbdca6f-9464-48fc-a9ef-f4f1b4bcd533" providerId="AD" clId="Web-{16524180-3AFA-9B79-F04C-4F94A00F76F0}" dt="2023-10-25T08:14:38.497" v="71"/>
          <ac:grpSpMkLst>
            <pc:docMk/>
            <pc:sldMk cId="1072966150" sldId="437"/>
            <ac:grpSpMk id="11" creationId="{095B1C21-DC01-064C-9659-595A146270DF}"/>
          </ac:grpSpMkLst>
        </pc:grpChg>
        <pc:picChg chg="topLvl">
          <ac:chgData name="Saskia Schmidt" userId="S::saskia.schmidt@bvmw.de::bfbdca6f-9464-48fc-a9ef-f4f1b4bcd533" providerId="AD" clId="Web-{16524180-3AFA-9B79-F04C-4F94A00F76F0}" dt="2023-10-25T08:14:38.497" v="71"/>
          <ac:picMkLst>
            <pc:docMk/>
            <pc:sldMk cId="1072966150" sldId="437"/>
            <ac:picMk id="7" creationId="{BDA34471-A495-93A3-C68A-BE80E1EDA6D4}"/>
          </ac:picMkLst>
        </pc:picChg>
        <pc:picChg chg="topLvl">
          <ac:chgData name="Saskia Schmidt" userId="S::saskia.schmidt@bvmw.de::bfbdca6f-9464-48fc-a9ef-f4f1b4bcd533" providerId="AD" clId="Web-{16524180-3AFA-9B79-F04C-4F94A00F76F0}" dt="2023-10-25T08:14:38.497" v="71"/>
          <ac:picMkLst>
            <pc:docMk/>
            <pc:sldMk cId="1072966150" sldId="437"/>
            <ac:picMk id="18" creationId="{4486906B-DA1E-20B1-4474-8A0EF30C2E63}"/>
          </ac:picMkLst>
        </pc:picChg>
      </pc:sldChg>
      <pc:sldChg chg="delSp modSp">
        <pc:chgData name="Saskia Schmidt" userId="S::saskia.schmidt@bvmw.de::bfbdca6f-9464-48fc-a9ef-f4f1b4bcd533" providerId="AD" clId="Web-{16524180-3AFA-9B79-F04C-4F94A00F76F0}" dt="2023-10-25T08:38:42.937" v="273" actId="1076"/>
        <pc:sldMkLst>
          <pc:docMk/>
          <pc:sldMk cId="2787453153" sldId="438"/>
        </pc:sldMkLst>
        <pc:spChg chg="del">
          <ac:chgData name="Saskia Schmidt" userId="S::saskia.schmidt@bvmw.de::bfbdca6f-9464-48fc-a9ef-f4f1b4bcd533" providerId="AD" clId="Web-{16524180-3AFA-9B79-F04C-4F94A00F76F0}" dt="2023-10-25T08:38:31.671" v="270"/>
          <ac:spMkLst>
            <pc:docMk/>
            <pc:sldMk cId="2787453153" sldId="438"/>
            <ac:spMk id="22" creationId="{25C3C075-531A-AAF5-8159-D0E575A14EB1}"/>
          </ac:spMkLst>
        </pc:spChg>
        <pc:spChg chg="del">
          <ac:chgData name="Saskia Schmidt" userId="S::saskia.schmidt@bvmw.de::bfbdca6f-9464-48fc-a9ef-f4f1b4bcd533" providerId="AD" clId="Web-{16524180-3AFA-9B79-F04C-4F94A00F76F0}" dt="2023-10-25T08:38:35.234" v="271"/>
          <ac:spMkLst>
            <pc:docMk/>
            <pc:sldMk cId="2787453153" sldId="438"/>
            <ac:spMk id="23" creationId="{2B0B4F3D-EDE9-D6B4-F8A6-5250DF067D30}"/>
          </ac:spMkLst>
        </pc:spChg>
        <pc:spChg chg="mod">
          <ac:chgData name="Saskia Schmidt" userId="S::saskia.schmidt@bvmw.de::bfbdca6f-9464-48fc-a9ef-f4f1b4bcd533" providerId="AD" clId="Web-{16524180-3AFA-9B79-F04C-4F94A00F76F0}" dt="2023-10-25T08:38:38.125" v="272" actId="1076"/>
          <ac:spMkLst>
            <pc:docMk/>
            <pc:sldMk cId="2787453153" sldId="438"/>
            <ac:spMk id="26" creationId="{6D876C3B-6DFA-E18D-9627-7C4F637ADD17}"/>
          </ac:spMkLst>
        </pc:spChg>
        <pc:spChg chg="mod">
          <ac:chgData name="Saskia Schmidt" userId="S::saskia.schmidt@bvmw.de::bfbdca6f-9464-48fc-a9ef-f4f1b4bcd533" providerId="AD" clId="Web-{16524180-3AFA-9B79-F04C-4F94A00F76F0}" dt="2023-10-25T08:38:42.937" v="273" actId="1076"/>
          <ac:spMkLst>
            <pc:docMk/>
            <pc:sldMk cId="2787453153" sldId="438"/>
            <ac:spMk id="28" creationId="{6A208174-68C0-BD64-D76D-427E0AC246A6}"/>
          </ac:spMkLst>
        </pc:spChg>
      </pc:sldChg>
      <pc:sldChg chg="addSp delSp modSp new">
        <pc:chgData name="Saskia Schmidt" userId="S::saskia.schmidt@bvmw.de::bfbdca6f-9464-48fc-a9ef-f4f1b4bcd533" providerId="AD" clId="Web-{16524180-3AFA-9B79-F04C-4F94A00F76F0}" dt="2023-10-25T08:36:06.870" v="248"/>
        <pc:sldMkLst>
          <pc:docMk/>
          <pc:sldMk cId="200435517" sldId="439"/>
        </pc:sldMkLst>
        <pc:spChg chg="mod">
          <ac:chgData name="Saskia Schmidt" userId="S::saskia.schmidt@bvmw.de::bfbdca6f-9464-48fc-a9ef-f4f1b4bcd533" providerId="AD" clId="Web-{16524180-3AFA-9B79-F04C-4F94A00F76F0}" dt="2023-10-25T08:29:52.107" v="247" actId="20577"/>
          <ac:spMkLst>
            <pc:docMk/>
            <pc:sldMk cId="200435517" sldId="439"/>
            <ac:spMk id="2" creationId="{9666D938-979E-3D21-080D-DE23AF1E2E27}"/>
          </ac:spMkLst>
        </pc:spChg>
        <pc:spChg chg="del">
          <ac:chgData name="Saskia Schmidt" userId="S::saskia.schmidt@bvmw.de::bfbdca6f-9464-48fc-a9ef-f4f1b4bcd533" providerId="AD" clId="Web-{16524180-3AFA-9B79-F04C-4F94A00F76F0}" dt="2023-10-25T08:11:28.382" v="1"/>
          <ac:spMkLst>
            <pc:docMk/>
            <pc:sldMk cId="200435517" sldId="439"/>
            <ac:spMk id="3" creationId="{D440DFEA-EE8D-F17F-A6FB-8BA025BFDB09}"/>
          </ac:spMkLst>
        </pc:spChg>
        <pc:spChg chg="mod">
          <ac:chgData name="Saskia Schmidt" userId="S::saskia.schmidt@bvmw.de::bfbdca6f-9464-48fc-a9ef-f4f1b4bcd533" providerId="AD" clId="Web-{16524180-3AFA-9B79-F04C-4F94A00F76F0}" dt="2023-10-25T08:28:14.634" v="166" actId="20577"/>
          <ac:spMkLst>
            <pc:docMk/>
            <pc:sldMk cId="200435517" sldId="439"/>
            <ac:spMk id="4" creationId="{4C8BC43D-9B8D-5B31-3AC1-4991F0D4421C}"/>
          </ac:spMkLst>
        </pc:spChg>
        <pc:spChg chg="del">
          <ac:chgData name="Saskia Schmidt" userId="S::saskia.schmidt@bvmw.de::bfbdca6f-9464-48fc-a9ef-f4f1b4bcd533" providerId="AD" clId="Web-{16524180-3AFA-9B79-F04C-4F94A00F76F0}" dt="2023-10-25T08:24:55.768" v="83"/>
          <ac:spMkLst>
            <pc:docMk/>
            <pc:sldMk cId="200435517" sldId="439"/>
            <ac:spMk id="5" creationId="{68411A9E-EAAD-B954-365E-E8F3C774F2F6}"/>
          </ac:spMkLst>
        </pc:spChg>
        <pc:spChg chg="mod">
          <ac:chgData name="Saskia Schmidt" userId="S::saskia.schmidt@bvmw.de::bfbdca6f-9464-48fc-a9ef-f4f1b4bcd533" providerId="AD" clId="Web-{16524180-3AFA-9B79-F04C-4F94A00F76F0}" dt="2023-10-25T08:29:30.809" v="229" actId="20577"/>
          <ac:spMkLst>
            <pc:docMk/>
            <pc:sldMk cId="200435517" sldId="439"/>
            <ac:spMk id="6" creationId="{631E2274-A564-CD71-EFCF-896CB726EE94}"/>
          </ac:spMkLst>
        </pc:spChg>
        <pc:spChg chg="del">
          <ac:chgData name="Saskia Schmidt" userId="S::saskia.schmidt@bvmw.de::bfbdca6f-9464-48fc-a9ef-f4f1b4bcd533" providerId="AD" clId="Web-{16524180-3AFA-9B79-F04C-4F94A00F76F0}" dt="2023-10-25T08:36:06.870" v="248"/>
          <ac:spMkLst>
            <pc:docMk/>
            <pc:sldMk cId="200435517" sldId="439"/>
            <ac:spMk id="7" creationId="{4AE89E06-2A85-2019-533E-E6AF53223EE8}"/>
          </ac:spMkLst>
        </pc:spChg>
        <pc:spChg chg="mod">
          <ac:chgData name="Saskia Schmidt" userId="S::saskia.schmidt@bvmw.de::bfbdca6f-9464-48fc-a9ef-f4f1b4bcd533" providerId="AD" clId="Web-{16524180-3AFA-9B79-F04C-4F94A00F76F0}" dt="2023-10-25T08:11:46.054" v="9" actId="20577"/>
          <ac:spMkLst>
            <pc:docMk/>
            <pc:sldMk cId="200435517" sldId="439"/>
            <ac:spMk id="11" creationId="{C86BF4F8-8D41-058D-5E52-296866DADDE9}"/>
          </ac:spMkLst>
        </pc:spChg>
        <pc:spChg chg="del">
          <ac:chgData name="Saskia Schmidt" userId="S::saskia.schmidt@bvmw.de::bfbdca6f-9464-48fc-a9ef-f4f1b4bcd533" providerId="AD" clId="Web-{16524180-3AFA-9B79-F04C-4F94A00F76F0}" dt="2023-10-25T08:14:02.027" v="68"/>
          <ac:spMkLst>
            <pc:docMk/>
            <pc:sldMk cId="200435517" sldId="439"/>
            <ac:spMk id="12" creationId="{464B84B9-01E2-C72B-DC9F-D7FAED5EF08B}"/>
          </ac:spMkLst>
        </pc:spChg>
        <pc:picChg chg="add mod ord">
          <ac:chgData name="Saskia Schmidt" userId="S::saskia.schmidt@bvmw.de::bfbdca6f-9464-48fc-a9ef-f4f1b4bcd533" providerId="AD" clId="Web-{16524180-3AFA-9B79-F04C-4F94A00F76F0}" dt="2023-10-25T08:11:28.382" v="1"/>
          <ac:picMkLst>
            <pc:docMk/>
            <pc:sldMk cId="200435517" sldId="439"/>
            <ac:picMk id="13" creationId="{F65887AC-8779-1BDD-2024-3F3CC0F18EBA}"/>
          </ac:picMkLst>
        </pc:picChg>
        <pc:picChg chg="add del mod modCrop">
          <ac:chgData name="Saskia Schmidt" userId="S::saskia.schmidt@bvmw.de::bfbdca6f-9464-48fc-a9ef-f4f1b4bcd533" providerId="AD" clId="Web-{16524180-3AFA-9B79-F04C-4F94A00F76F0}" dt="2023-10-25T08:17:56.769" v="82"/>
          <ac:picMkLst>
            <pc:docMk/>
            <pc:sldMk cId="200435517" sldId="439"/>
            <ac:picMk id="14" creationId="{186BDAEE-C075-299D-39A7-6D2FA53F39FC}"/>
          </ac:picMkLst>
        </pc:picChg>
        <pc:picChg chg="add mod ord">
          <ac:chgData name="Saskia Schmidt" userId="S::saskia.schmidt@bvmw.de::bfbdca6f-9464-48fc-a9ef-f4f1b4bcd533" providerId="AD" clId="Web-{16524180-3AFA-9B79-F04C-4F94A00F76F0}" dt="2023-10-25T08:24:55.768" v="83"/>
          <ac:picMkLst>
            <pc:docMk/>
            <pc:sldMk cId="200435517" sldId="439"/>
            <ac:picMk id="15" creationId="{AC443915-193A-BB8F-A12E-A2DBAC997E6C}"/>
          </ac:picMkLst>
        </pc:picChg>
        <pc:picChg chg="add mod ord">
          <ac:chgData name="Saskia Schmidt" userId="S::saskia.schmidt@bvmw.de::bfbdca6f-9464-48fc-a9ef-f4f1b4bcd533" providerId="AD" clId="Web-{16524180-3AFA-9B79-F04C-4F94A00F76F0}" dt="2023-10-25T08:36:06.870" v="248"/>
          <ac:picMkLst>
            <pc:docMk/>
            <pc:sldMk cId="200435517" sldId="439"/>
            <ac:picMk id="16" creationId="{686F159B-B3BF-4F42-A28C-8BA591ED5311}"/>
          </ac:picMkLst>
        </pc:picChg>
      </pc:sldChg>
      <pc:sldChg chg="modSp add replId">
        <pc:chgData name="Saskia Schmidt" userId="S::saskia.schmidt@bvmw.de::bfbdca6f-9464-48fc-a9ef-f4f1b4bcd533" providerId="AD" clId="Web-{16524180-3AFA-9B79-F04C-4F94A00F76F0}" dt="2023-10-25T08:45:50.827" v="458"/>
        <pc:sldMkLst>
          <pc:docMk/>
          <pc:sldMk cId="2487142792" sldId="440"/>
        </pc:sldMkLst>
        <pc:spChg chg="mod">
          <ac:chgData name="Saskia Schmidt" userId="S::saskia.schmidt@bvmw.de::bfbdca6f-9464-48fc-a9ef-f4f1b4bcd533" providerId="AD" clId="Web-{16524180-3AFA-9B79-F04C-4F94A00F76F0}" dt="2023-10-25T08:42:57.462" v="379" actId="20577"/>
          <ac:spMkLst>
            <pc:docMk/>
            <pc:sldMk cId="2487142792" sldId="440"/>
            <ac:spMk id="2" creationId="{9666D938-979E-3D21-080D-DE23AF1E2E27}"/>
          </ac:spMkLst>
        </pc:spChg>
        <pc:spChg chg="mod">
          <ac:chgData name="Saskia Schmidt" userId="S::saskia.schmidt@bvmw.de::bfbdca6f-9464-48fc-a9ef-f4f1b4bcd533" providerId="AD" clId="Web-{16524180-3AFA-9B79-F04C-4F94A00F76F0}" dt="2023-10-25T08:44:39.231" v="457" actId="20577"/>
          <ac:spMkLst>
            <pc:docMk/>
            <pc:sldMk cId="2487142792" sldId="440"/>
            <ac:spMk id="4" creationId="{4C8BC43D-9B8D-5B31-3AC1-4991F0D4421C}"/>
          </ac:spMkLst>
        </pc:spChg>
        <pc:picChg chg="mod">
          <ac:chgData name="Saskia Schmidt" userId="S::saskia.schmidt@bvmw.de::bfbdca6f-9464-48fc-a9ef-f4f1b4bcd533" providerId="AD" clId="Web-{16524180-3AFA-9B79-F04C-4F94A00F76F0}" dt="2023-10-25T08:41:30.850" v="279"/>
          <ac:picMkLst>
            <pc:docMk/>
            <pc:sldMk cId="2487142792" sldId="440"/>
            <ac:picMk id="13" creationId="{F65887AC-8779-1BDD-2024-3F3CC0F18EBA}"/>
          </ac:picMkLst>
        </pc:picChg>
        <pc:picChg chg="mod">
          <ac:chgData name="Saskia Schmidt" userId="S::saskia.schmidt@bvmw.de::bfbdca6f-9464-48fc-a9ef-f4f1b4bcd533" providerId="AD" clId="Web-{16524180-3AFA-9B79-F04C-4F94A00F76F0}" dt="2023-10-25T08:45:50.827" v="458"/>
          <ac:picMkLst>
            <pc:docMk/>
            <pc:sldMk cId="2487142792" sldId="440"/>
            <ac:picMk id="15" creationId="{AC443915-193A-BB8F-A12E-A2DBAC997E6C}"/>
          </ac:picMkLst>
        </pc:picChg>
      </pc:sldChg>
    </pc:docChg>
  </pc:docChgLst>
  <pc:docChgLst>
    <pc:chgData name="Saskia Schmidt" userId="S::saskia.schmidt@bvmw.de::bfbdca6f-9464-48fc-a9ef-f4f1b4bcd533" providerId="AD" clId="Web-{1AECEDE8-F000-185F-DC0D-77CF52924310}"/>
    <pc:docChg chg="addSld delSld modSld sldOrd modSection">
      <pc:chgData name="Saskia Schmidt" userId="S::saskia.schmidt@bvmw.de::bfbdca6f-9464-48fc-a9ef-f4f1b4bcd533" providerId="AD" clId="Web-{1AECEDE8-F000-185F-DC0D-77CF52924310}" dt="2023-08-18T05:48:39.168" v="487" actId="1076"/>
      <pc:docMkLst>
        <pc:docMk/>
      </pc:docMkLst>
      <pc:sldChg chg="delSp modSp">
        <pc:chgData name="Saskia Schmidt" userId="S::saskia.schmidt@bvmw.de::bfbdca6f-9464-48fc-a9ef-f4f1b4bcd533" providerId="AD" clId="Web-{1AECEDE8-F000-185F-DC0D-77CF52924310}" dt="2023-08-18T05:37:50.894" v="325"/>
        <pc:sldMkLst>
          <pc:docMk/>
          <pc:sldMk cId="3391310794" sldId="350"/>
        </pc:sldMkLst>
        <pc:spChg chg="mod">
          <ac:chgData name="Saskia Schmidt" userId="S::saskia.schmidt@bvmw.de::bfbdca6f-9464-48fc-a9ef-f4f1b4bcd533" providerId="AD" clId="Web-{1AECEDE8-F000-185F-DC0D-77CF52924310}" dt="2023-08-18T05:37:48.300" v="324" actId="20577"/>
          <ac:spMkLst>
            <pc:docMk/>
            <pc:sldMk cId="3391310794" sldId="350"/>
            <ac:spMk id="3" creationId="{A2638759-E231-3842-AB2E-88010938AAD2}"/>
          </ac:spMkLst>
        </pc:spChg>
        <pc:spChg chg="del">
          <ac:chgData name="Saskia Schmidt" userId="S::saskia.schmidt@bvmw.de::bfbdca6f-9464-48fc-a9ef-f4f1b4bcd533" providerId="AD" clId="Web-{1AECEDE8-F000-185F-DC0D-77CF52924310}" dt="2023-08-18T05:37:50.894" v="325"/>
          <ac:spMkLst>
            <pc:docMk/>
            <pc:sldMk cId="3391310794" sldId="350"/>
            <ac:spMk id="4" creationId="{A8AC00E8-7A85-3645-858E-20F1BBDFB725}"/>
          </ac:spMkLst>
        </pc:spChg>
      </pc:sldChg>
      <pc:sldChg chg="ord">
        <pc:chgData name="Saskia Schmidt" userId="S::saskia.schmidt@bvmw.de::bfbdca6f-9464-48fc-a9ef-f4f1b4bcd533" providerId="AD" clId="Web-{1AECEDE8-F000-185F-DC0D-77CF52924310}" dt="2023-08-18T05:38:20.895" v="329"/>
        <pc:sldMkLst>
          <pc:docMk/>
          <pc:sldMk cId="1871896927" sldId="355"/>
        </pc:sldMkLst>
      </pc:sldChg>
      <pc:sldChg chg="addSp delSp modSp modNotes">
        <pc:chgData name="Saskia Schmidt" userId="S::saskia.schmidt@bvmw.de::bfbdca6f-9464-48fc-a9ef-f4f1b4bcd533" providerId="AD" clId="Web-{1AECEDE8-F000-185F-DC0D-77CF52924310}" dt="2023-08-18T05:48:25.871" v="485" actId="1076"/>
        <pc:sldMkLst>
          <pc:docMk/>
          <pc:sldMk cId="422178880" sldId="356"/>
        </pc:sldMkLst>
        <pc:picChg chg="add mod">
          <ac:chgData name="Saskia Schmidt" userId="S::saskia.schmidt@bvmw.de::bfbdca6f-9464-48fc-a9ef-f4f1b4bcd533" providerId="AD" clId="Web-{1AECEDE8-F000-185F-DC0D-77CF52924310}" dt="2023-08-18T05:48:25.871" v="485" actId="1076"/>
          <ac:picMkLst>
            <pc:docMk/>
            <pc:sldMk cId="422178880" sldId="356"/>
            <ac:picMk id="7" creationId="{F68854E3-8FE5-883E-202B-F4E9548AECC4}"/>
          </ac:picMkLst>
        </pc:picChg>
        <pc:picChg chg="del">
          <ac:chgData name="Saskia Schmidt" userId="S::saskia.schmidt@bvmw.de::bfbdca6f-9464-48fc-a9ef-f4f1b4bcd533" providerId="AD" clId="Web-{1AECEDE8-F000-185F-DC0D-77CF52924310}" dt="2023-08-18T05:48:14.386" v="483"/>
          <ac:picMkLst>
            <pc:docMk/>
            <pc:sldMk cId="422178880" sldId="356"/>
            <ac:picMk id="8" creationId="{C79A64A2-AF1D-0FEE-A5FA-0B6BC5716D00}"/>
          </ac:picMkLst>
        </pc:picChg>
      </pc:sldChg>
      <pc:sldChg chg="ord">
        <pc:chgData name="Saskia Schmidt" userId="S::saskia.schmidt@bvmw.de::bfbdca6f-9464-48fc-a9ef-f4f1b4bcd533" providerId="AD" clId="Web-{1AECEDE8-F000-185F-DC0D-77CF52924310}" dt="2023-08-18T05:38:31.614" v="330"/>
        <pc:sldMkLst>
          <pc:docMk/>
          <pc:sldMk cId="2768514235" sldId="359"/>
        </pc:sldMkLst>
      </pc:sldChg>
      <pc:sldChg chg="delSp">
        <pc:chgData name="Saskia Schmidt" userId="S::saskia.schmidt@bvmw.de::bfbdca6f-9464-48fc-a9ef-f4f1b4bcd533" providerId="AD" clId="Web-{1AECEDE8-F000-185F-DC0D-77CF52924310}" dt="2023-08-18T05:39:09.928" v="331"/>
        <pc:sldMkLst>
          <pc:docMk/>
          <pc:sldMk cId="2602575650" sldId="360"/>
        </pc:sldMkLst>
        <pc:spChg chg="del">
          <ac:chgData name="Saskia Schmidt" userId="S::saskia.schmidt@bvmw.de::bfbdca6f-9464-48fc-a9ef-f4f1b4bcd533" providerId="AD" clId="Web-{1AECEDE8-F000-185F-DC0D-77CF52924310}" dt="2023-08-18T05:39:09.928" v="331"/>
          <ac:spMkLst>
            <pc:docMk/>
            <pc:sldMk cId="2602575650" sldId="360"/>
            <ac:spMk id="3" creationId="{C9DE9594-BD53-A446-A27C-259E9DF6CEEC}"/>
          </ac:spMkLst>
        </pc:spChg>
      </pc:sldChg>
      <pc:sldChg chg="delSp modSp add replId">
        <pc:chgData name="Saskia Schmidt" userId="S::saskia.schmidt@bvmw.de::bfbdca6f-9464-48fc-a9ef-f4f1b4bcd533" providerId="AD" clId="Web-{1AECEDE8-F000-185F-DC0D-77CF52924310}" dt="2023-08-18T05:38:00.613" v="327" actId="20577"/>
        <pc:sldMkLst>
          <pc:docMk/>
          <pc:sldMk cId="3673748864" sldId="362"/>
        </pc:sldMkLst>
        <pc:spChg chg="mod">
          <ac:chgData name="Saskia Schmidt" userId="S::saskia.schmidt@bvmw.de::bfbdca6f-9464-48fc-a9ef-f4f1b4bcd533" providerId="AD" clId="Web-{1AECEDE8-F000-185F-DC0D-77CF52924310}" dt="2023-08-18T05:38:00.613" v="327" actId="20577"/>
          <ac:spMkLst>
            <pc:docMk/>
            <pc:sldMk cId="3673748864" sldId="362"/>
            <ac:spMk id="3" creationId="{A2638759-E231-3842-AB2E-88010938AAD2}"/>
          </ac:spMkLst>
        </pc:spChg>
        <pc:spChg chg="del">
          <ac:chgData name="Saskia Schmidt" userId="S::saskia.schmidt@bvmw.de::bfbdca6f-9464-48fc-a9ef-f4f1b4bcd533" providerId="AD" clId="Web-{1AECEDE8-F000-185F-DC0D-77CF52924310}" dt="2023-08-18T05:37:55.488" v="326"/>
          <ac:spMkLst>
            <pc:docMk/>
            <pc:sldMk cId="3673748864" sldId="362"/>
            <ac:spMk id="4" creationId="{A8AC00E8-7A85-3645-858E-20F1BBDFB725}"/>
          </ac:spMkLst>
        </pc:spChg>
        <pc:spChg chg="mod">
          <ac:chgData name="Saskia Schmidt" userId="S::saskia.schmidt@bvmw.de::bfbdca6f-9464-48fc-a9ef-f4f1b4bcd533" providerId="AD" clId="Web-{1AECEDE8-F000-185F-DC0D-77CF52924310}" dt="2023-08-18T05:35:16.170" v="90" actId="20577"/>
          <ac:spMkLst>
            <pc:docMk/>
            <pc:sldMk cId="3673748864" sldId="362"/>
            <ac:spMk id="7" creationId="{BA408BC3-24EC-E742-94A5-CFAB53ABE262}"/>
          </ac:spMkLst>
        </pc:spChg>
      </pc:sldChg>
      <pc:sldChg chg="delSp modSp new">
        <pc:chgData name="Saskia Schmidt" userId="S::saskia.schmidt@bvmw.de::bfbdca6f-9464-48fc-a9ef-f4f1b4bcd533" providerId="AD" clId="Web-{1AECEDE8-F000-185F-DC0D-77CF52924310}" dt="2023-08-18T05:40:25.650" v="345"/>
        <pc:sldMkLst>
          <pc:docMk/>
          <pc:sldMk cId="1276875098" sldId="363"/>
        </pc:sldMkLst>
        <pc:spChg chg="del">
          <ac:chgData name="Saskia Schmidt" userId="S::saskia.schmidt@bvmw.de::bfbdca6f-9464-48fc-a9ef-f4f1b4bcd533" providerId="AD" clId="Web-{1AECEDE8-F000-185F-DC0D-77CF52924310}" dt="2023-08-18T05:40:25.650" v="345"/>
          <ac:spMkLst>
            <pc:docMk/>
            <pc:sldMk cId="1276875098" sldId="363"/>
            <ac:spMk id="6" creationId="{F3A53900-CEED-62A9-8085-81B3896548F4}"/>
          </ac:spMkLst>
        </pc:spChg>
        <pc:spChg chg="mod">
          <ac:chgData name="Saskia Schmidt" userId="S::saskia.schmidt@bvmw.de::bfbdca6f-9464-48fc-a9ef-f4f1b4bcd533" providerId="AD" clId="Web-{1AECEDE8-F000-185F-DC0D-77CF52924310}" dt="2023-08-18T05:40:10.024" v="344" actId="20577"/>
          <ac:spMkLst>
            <pc:docMk/>
            <pc:sldMk cId="1276875098" sldId="363"/>
            <ac:spMk id="9" creationId="{A1A71C42-7D1C-AB91-8ABA-F68102D2BB81}"/>
          </ac:spMkLst>
        </pc:spChg>
      </pc:sldChg>
      <pc:sldChg chg="addSp delSp modSp add replId delAnim">
        <pc:chgData name="Saskia Schmidt" userId="S::saskia.schmidt@bvmw.de::bfbdca6f-9464-48fc-a9ef-f4f1b4bcd533" providerId="AD" clId="Web-{1AECEDE8-F000-185F-DC0D-77CF52924310}" dt="2023-08-18T05:48:39.168" v="487" actId="1076"/>
        <pc:sldMkLst>
          <pc:docMk/>
          <pc:sldMk cId="3294082431" sldId="364"/>
        </pc:sldMkLst>
        <pc:spChg chg="mod">
          <ac:chgData name="Saskia Schmidt" userId="S::saskia.schmidt@bvmw.de::bfbdca6f-9464-48fc-a9ef-f4f1b4bcd533" providerId="AD" clId="Web-{1AECEDE8-F000-185F-DC0D-77CF52924310}" dt="2023-08-18T05:47:36.525" v="478" actId="1076"/>
          <ac:spMkLst>
            <pc:docMk/>
            <pc:sldMk cId="3294082431" sldId="364"/>
            <ac:spMk id="2" creationId="{096B0F94-C480-AB4B-9422-A3C4DF9F2E32}"/>
          </ac:spMkLst>
        </pc:spChg>
        <pc:spChg chg="mod">
          <ac:chgData name="Saskia Schmidt" userId="S::saskia.schmidt@bvmw.de::bfbdca6f-9464-48fc-a9ef-f4f1b4bcd533" providerId="AD" clId="Web-{1AECEDE8-F000-185F-DC0D-77CF52924310}" dt="2023-08-18T05:45:22.598" v="458" actId="20577"/>
          <ac:spMkLst>
            <pc:docMk/>
            <pc:sldMk cId="3294082431" sldId="364"/>
            <ac:spMk id="6" creationId="{5CDFC2FF-EDB8-F74C-9631-956FA1AE9667}"/>
          </ac:spMkLst>
        </pc:spChg>
        <pc:spChg chg="mod">
          <ac:chgData name="Saskia Schmidt" userId="S::saskia.schmidt@bvmw.de::bfbdca6f-9464-48fc-a9ef-f4f1b4bcd533" providerId="AD" clId="Web-{1AECEDE8-F000-185F-DC0D-77CF52924310}" dt="2023-08-18T05:47:20.446" v="475" actId="1076"/>
          <ac:spMkLst>
            <pc:docMk/>
            <pc:sldMk cId="3294082431" sldId="364"/>
            <ac:spMk id="12" creationId="{8A840041-0A51-5F9C-AFA0-426D3165D63F}"/>
          </ac:spMkLst>
        </pc:spChg>
        <pc:spChg chg="add del mod">
          <ac:chgData name="Saskia Schmidt" userId="S::saskia.schmidt@bvmw.de::bfbdca6f-9464-48fc-a9ef-f4f1b4bcd533" providerId="AD" clId="Web-{1AECEDE8-F000-185F-DC0D-77CF52924310}" dt="2023-08-18T05:47:12.383" v="474" actId="1076"/>
          <ac:spMkLst>
            <pc:docMk/>
            <pc:sldMk cId="3294082431" sldId="364"/>
            <ac:spMk id="14" creationId="{FE2D065D-4B2E-B8C5-F155-FA3FCC38CF96}"/>
          </ac:spMkLst>
        </pc:spChg>
        <pc:spChg chg="add del mod">
          <ac:chgData name="Saskia Schmidt" userId="S::saskia.schmidt@bvmw.de::bfbdca6f-9464-48fc-a9ef-f4f1b4bcd533" providerId="AD" clId="Web-{1AECEDE8-F000-185F-DC0D-77CF52924310}" dt="2023-08-18T05:47:30.884" v="477" actId="1076"/>
          <ac:spMkLst>
            <pc:docMk/>
            <pc:sldMk cId="3294082431" sldId="364"/>
            <ac:spMk id="15" creationId="{7C65B70A-FCB0-398D-96A9-D5B9A47761B1}"/>
          </ac:spMkLst>
        </pc:spChg>
        <pc:spChg chg="mod">
          <ac:chgData name="Saskia Schmidt" userId="S::saskia.schmidt@bvmw.de::bfbdca6f-9464-48fc-a9ef-f4f1b4bcd533" providerId="AD" clId="Web-{1AECEDE8-F000-185F-DC0D-77CF52924310}" dt="2023-08-18T05:45:45.365" v="461" actId="14100"/>
          <ac:spMkLst>
            <pc:docMk/>
            <pc:sldMk cId="3294082431" sldId="364"/>
            <ac:spMk id="20" creationId="{70E362CC-EAF8-5C4B-F9C5-CF060C3397DD}"/>
          </ac:spMkLst>
        </pc:spChg>
        <pc:spChg chg="del">
          <ac:chgData name="Saskia Schmidt" userId="S::saskia.schmidt@bvmw.de::bfbdca6f-9464-48fc-a9ef-f4f1b4bcd533" providerId="AD" clId="Web-{1AECEDE8-F000-185F-DC0D-77CF52924310}" dt="2023-08-18T05:44:33.940" v="448"/>
          <ac:spMkLst>
            <pc:docMk/>
            <pc:sldMk cId="3294082431" sldId="364"/>
            <ac:spMk id="22" creationId="{4890BE60-FE23-91C4-52E4-61E1C9C2D211}"/>
          </ac:spMkLst>
        </pc:spChg>
        <pc:spChg chg="del">
          <ac:chgData name="Saskia Schmidt" userId="S::saskia.schmidt@bvmw.de::bfbdca6f-9464-48fc-a9ef-f4f1b4bcd533" providerId="AD" clId="Web-{1AECEDE8-F000-185F-DC0D-77CF52924310}" dt="2023-08-18T05:44:37.925" v="449"/>
          <ac:spMkLst>
            <pc:docMk/>
            <pc:sldMk cId="3294082431" sldId="364"/>
            <ac:spMk id="23" creationId="{9EC8D7DB-B384-054B-7A9A-A8CE68F15054}"/>
          </ac:spMkLst>
        </pc:spChg>
        <pc:spChg chg="del">
          <ac:chgData name="Saskia Schmidt" userId="S::saskia.schmidt@bvmw.de::bfbdca6f-9464-48fc-a9ef-f4f1b4bcd533" providerId="AD" clId="Web-{1AECEDE8-F000-185F-DC0D-77CF52924310}" dt="2023-08-18T05:44:45.691" v="452"/>
          <ac:spMkLst>
            <pc:docMk/>
            <pc:sldMk cId="3294082431" sldId="364"/>
            <ac:spMk id="24" creationId="{8514F002-9291-28F6-F46C-E4BF80B773A3}"/>
          </ac:spMkLst>
        </pc:spChg>
        <pc:spChg chg="del">
          <ac:chgData name="Saskia Schmidt" userId="S::saskia.schmidt@bvmw.de::bfbdca6f-9464-48fc-a9ef-f4f1b4bcd533" providerId="AD" clId="Web-{1AECEDE8-F000-185F-DC0D-77CF52924310}" dt="2023-08-18T05:44:55.285" v="454"/>
          <ac:spMkLst>
            <pc:docMk/>
            <pc:sldMk cId="3294082431" sldId="364"/>
            <ac:spMk id="25" creationId="{152BEE65-B9B0-4C66-F06D-C07CD32EC55A}"/>
          </ac:spMkLst>
        </pc:spChg>
        <pc:picChg chg="del mod">
          <ac:chgData name="Saskia Schmidt" userId="S::saskia.schmidt@bvmw.de::bfbdca6f-9464-48fc-a9ef-f4f1b4bcd533" providerId="AD" clId="Web-{1AECEDE8-F000-185F-DC0D-77CF52924310}" dt="2023-08-18T05:47:55.791" v="479"/>
          <ac:picMkLst>
            <pc:docMk/>
            <pc:sldMk cId="3294082431" sldId="364"/>
            <ac:picMk id="8" creationId="{C79A64A2-AF1D-0FEE-A5FA-0B6BC5716D00}"/>
          </ac:picMkLst>
        </pc:picChg>
        <pc:picChg chg="add mod">
          <ac:chgData name="Saskia Schmidt" userId="S::saskia.schmidt@bvmw.de::bfbdca6f-9464-48fc-a9ef-f4f1b4bcd533" providerId="AD" clId="Web-{1AECEDE8-F000-185F-DC0D-77CF52924310}" dt="2023-08-18T05:48:33.511" v="486" actId="1076"/>
          <ac:picMkLst>
            <pc:docMk/>
            <pc:sldMk cId="3294082431" sldId="364"/>
            <ac:picMk id="9" creationId="{0FB64349-8EAC-00C1-9FCF-A8B490912502}"/>
          </ac:picMkLst>
        </pc:picChg>
        <pc:picChg chg="mod">
          <ac:chgData name="Saskia Schmidt" userId="S::saskia.schmidt@bvmw.de::bfbdca6f-9464-48fc-a9ef-f4f1b4bcd533" providerId="AD" clId="Web-{1AECEDE8-F000-185F-DC0D-77CF52924310}" dt="2023-08-18T05:45:51.427" v="462" actId="1076"/>
          <ac:picMkLst>
            <pc:docMk/>
            <pc:sldMk cId="3294082431" sldId="364"/>
            <ac:picMk id="21" creationId="{85023EBD-E1D3-EF6F-697B-3077A9C4156A}"/>
          </ac:picMkLst>
        </pc:picChg>
        <pc:cxnChg chg="add mod">
          <ac:chgData name="Saskia Schmidt" userId="S::saskia.schmidt@bvmw.de::bfbdca6f-9464-48fc-a9ef-f4f1b4bcd533" providerId="AD" clId="Web-{1AECEDE8-F000-185F-DC0D-77CF52924310}" dt="2023-08-18T05:47:03.774" v="473" actId="14100"/>
          <ac:cxnSpMkLst>
            <pc:docMk/>
            <pc:sldMk cId="3294082431" sldId="364"/>
            <ac:cxnSpMk id="3" creationId="{90C13B17-5092-1DB9-979B-8A6140BFA383}"/>
          </ac:cxnSpMkLst>
        </pc:cxnChg>
        <pc:cxnChg chg="mod">
          <ac:chgData name="Saskia Schmidt" userId="S::saskia.schmidt@bvmw.de::bfbdca6f-9464-48fc-a9ef-f4f1b4bcd533" providerId="AD" clId="Web-{1AECEDE8-F000-185F-DC0D-77CF52924310}" dt="2023-08-18T05:45:57.287" v="463" actId="1076"/>
          <ac:cxnSpMkLst>
            <pc:docMk/>
            <pc:sldMk cId="3294082431" sldId="364"/>
            <ac:cxnSpMk id="16" creationId="{4C02FD97-20E0-0C8A-9168-3BBDF2D85FA5}"/>
          </ac:cxnSpMkLst>
        </pc:cxnChg>
        <pc:cxnChg chg="mod">
          <ac:chgData name="Saskia Schmidt" userId="S::saskia.schmidt@bvmw.de::bfbdca6f-9464-48fc-a9ef-f4f1b4bcd533" providerId="AD" clId="Web-{1AECEDE8-F000-185F-DC0D-77CF52924310}" dt="2023-08-18T05:46:04.365" v="465" actId="14100"/>
          <ac:cxnSpMkLst>
            <pc:docMk/>
            <pc:sldMk cId="3294082431" sldId="364"/>
            <ac:cxnSpMk id="17" creationId="{E8A27F59-2630-CAA6-B0F1-A71D14DFE0FE}"/>
          </ac:cxnSpMkLst>
        </pc:cxnChg>
        <pc:cxnChg chg="mod">
          <ac:chgData name="Saskia Schmidt" userId="S::saskia.schmidt@bvmw.de::bfbdca6f-9464-48fc-a9ef-f4f1b4bcd533" providerId="AD" clId="Web-{1AECEDE8-F000-185F-DC0D-77CF52924310}" dt="2023-08-18T05:48:39.168" v="487" actId="1076"/>
          <ac:cxnSpMkLst>
            <pc:docMk/>
            <pc:sldMk cId="3294082431" sldId="364"/>
            <ac:cxnSpMk id="18" creationId="{47BBA753-63F5-7332-A01E-18759472D0FC}"/>
          </ac:cxnSpMkLst>
        </pc:cxnChg>
        <pc:cxnChg chg="del mod">
          <ac:chgData name="Saskia Schmidt" userId="S::saskia.schmidt@bvmw.de::bfbdca6f-9464-48fc-a9ef-f4f1b4bcd533" providerId="AD" clId="Web-{1AECEDE8-F000-185F-DC0D-77CF52924310}" dt="2023-08-18T05:44:41.315" v="451"/>
          <ac:cxnSpMkLst>
            <pc:docMk/>
            <pc:sldMk cId="3294082431" sldId="364"/>
            <ac:cxnSpMk id="19" creationId="{3C9A5EFA-4711-0127-A35C-B4DE2B5B9D1F}"/>
          </ac:cxnSpMkLst>
        </pc:cxnChg>
      </pc:sldChg>
      <pc:sldChg chg="add del replId">
        <pc:chgData name="Saskia Schmidt" userId="S::saskia.schmidt@bvmw.de::bfbdca6f-9464-48fc-a9ef-f4f1b4bcd533" providerId="AD" clId="Web-{1AECEDE8-F000-185F-DC0D-77CF52924310}" dt="2023-08-18T05:46:50.945" v="470"/>
        <pc:sldMkLst>
          <pc:docMk/>
          <pc:sldMk cId="2336450060" sldId="365"/>
        </pc:sldMkLst>
      </pc:sldChg>
    </pc:docChg>
  </pc:docChgLst>
  <pc:docChgLst>
    <pc:chgData name="Joanna-Luisa Giese" userId="S::joanna.giese@bvmw.de::824fd0a8-8577-46fb-83a4-3396b18aa040" providerId="AD" clId="Web-{82BC9FCD-6F5D-9283-4566-E141E0FF000C}"/>
    <pc:docChg chg="addSld delSld modSld sldOrd modSection">
      <pc:chgData name="Joanna-Luisa Giese" userId="S::joanna.giese@bvmw.de::824fd0a8-8577-46fb-83a4-3396b18aa040" providerId="AD" clId="Web-{82BC9FCD-6F5D-9283-4566-E141E0FF000C}" dt="2023-08-21T14:10:50.658" v="814" actId="20577"/>
      <pc:docMkLst>
        <pc:docMk/>
      </pc:docMkLst>
      <pc:sldChg chg="modSp">
        <pc:chgData name="Joanna-Luisa Giese" userId="S::joanna.giese@bvmw.de::824fd0a8-8577-46fb-83a4-3396b18aa040" providerId="AD" clId="Web-{82BC9FCD-6F5D-9283-4566-E141E0FF000C}" dt="2023-08-21T12:18:49.110" v="1" actId="1076"/>
        <pc:sldMkLst>
          <pc:docMk/>
          <pc:sldMk cId="3385926971" sldId="345"/>
        </pc:sldMkLst>
        <pc:picChg chg="mod">
          <ac:chgData name="Joanna-Luisa Giese" userId="S::joanna.giese@bvmw.de::824fd0a8-8577-46fb-83a4-3396b18aa040" providerId="AD" clId="Web-{82BC9FCD-6F5D-9283-4566-E141E0FF000C}" dt="2023-08-21T12:18:49.110" v="1" actId="1076"/>
          <ac:picMkLst>
            <pc:docMk/>
            <pc:sldMk cId="3385926971" sldId="345"/>
            <ac:picMk id="13" creationId="{5AB80E0D-222C-A602-BF10-BC45A0A86514}"/>
          </ac:picMkLst>
        </pc:picChg>
      </pc:sldChg>
      <pc:sldChg chg="modSp ord modNotes">
        <pc:chgData name="Joanna-Luisa Giese" userId="S::joanna.giese@bvmw.de::824fd0a8-8577-46fb-83a4-3396b18aa040" providerId="AD" clId="Web-{82BC9FCD-6F5D-9283-4566-E141E0FF000C}" dt="2023-08-21T14:01:56.650" v="805"/>
        <pc:sldMkLst>
          <pc:docMk/>
          <pc:sldMk cId="1140479606" sldId="353"/>
        </pc:sldMkLst>
        <pc:spChg chg="mod">
          <ac:chgData name="Joanna-Luisa Giese" userId="S::joanna.giese@bvmw.de::824fd0a8-8577-46fb-83a4-3396b18aa040" providerId="AD" clId="Web-{82BC9FCD-6F5D-9283-4566-E141E0FF000C}" dt="2023-08-21T12:28:36.442" v="42" actId="20577"/>
          <ac:spMkLst>
            <pc:docMk/>
            <pc:sldMk cId="1140479606" sldId="353"/>
            <ac:spMk id="6" creationId="{969E72A6-B9DF-0148-956E-5E63F1499D74}"/>
          </ac:spMkLst>
        </pc:spChg>
        <pc:spChg chg="mod">
          <ac:chgData name="Joanna-Luisa Giese" userId="S::joanna.giese@bvmw.de::824fd0a8-8577-46fb-83a4-3396b18aa040" providerId="AD" clId="Web-{82BC9FCD-6F5D-9283-4566-E141E0FF000C}" dt="2023-08-21T13:54:07.536" v="804" actId="20577"/>
          <ac:spMkLst>
            <pc:docMk/>
            <pc:sldMk cId="1140479606" sldId="353"/>
            <ac:spMk id="7" creationId="{9FC69D19-4CDA-F54E-9BB4-65D0CF37C2EB}"/>
          </ac:spMkLst>
        </pc:spChg>
        <pc:spChg chg="mod">
          <ac:chgData name="Joanna-Luisa Giese" userId="S::joanna.giese@bvmw.de::824fd0a8-8577-46fb-83a4-3396b18aa040" providerId="AD" clId="Web-{82BC9FCD-6F5D-9283-4566-E141E0FF000C}" dt="2023-08-21T12:31:09.479" v="58"/>
          <ac:spMkLst>
            <pc:docMk/>
            <pc:sldMk cId="1140479606" sldId="353"/>
            <ac:spMk id="8" creationId="{32903F0A-85B7-644F-AE59-ABA74188B984}"/>
          </ac:spMkLst>
        </pc:spChg>
        <pc:spChg chg="mod">
          <ac:chgData name="Joanna-Luisa Giese" userId="S::joanna.giese@bvmw.de::824fd0a8-8577-46fb-83a4-3396b18aa040" providerId="AD" clId="Web-{82BC9FCD-6F5D-9283-4566-E141E0FF000C}" dt="2023-08-21T12:53:07.136" v="111" actId="20577"/>
          <ac:spMkLst>
            <pc:docMk/>
            <pc:sldMk cId="1140479606" sldId="353"/>
            <ac:spMk id="9" creationId="{439FD7CD-05DA-6248-ABDB-F9CCFF1C52B2}"/>
          </ac:spMkLst>
        </pc:spChg>
        <pc:spChg chg="mod">
          <ac:chgData name="Joanna-Luisa Giese" userId="S::joanna.giese@bvmw.de::824fd0a8-8577-46fb-83a4-3396b18aa040" providerId="AD" clId="Web-{82BC9FCD-6F5D-9283-4566-E141E0FF000C}" dt="2023-08-21T12:54:11.497" v="149" actId="20577"/>
          <ac:spMkLst>
            <pc:docMk/>
            <pc:sldMk cId="1140479606" sldId="353"/>
            <ac:spMk id="10" creationId="{36429D0D-4448-1D4F-A2F8-4601D653D5E5}"/>
          </ac:spMkLst>
        </pc:spChg>
      </pc:sldChg>
      <pc:sldChg chg="ord">
        <pc:chgData name="Joanna-Luisa Giese" userId="S::joanna.giese@bvmw.de::824fd0a8-8577-46fb-83a4-3396b18aa040" providerId="AD" clId="Web-{82BC9FCD-6F5D-9283-4566-E141E0FF000C}" dt="2023-08-21T12:11:46.189" v="0"/>
        <pc:sldMkLst>
          <pc:docMk/>
          <pc:sldMk cId="422178880" sldId="356"/>
        </pc:sldMkLst>
      </pc:sldChg>
      <pc:sldChg chg="modSp add del mod replId modShow">
        <pc:chgData name="Joanna-Luisa Giese" userId="S::joanna.giese@bvmw.de::824fd0a8-8577-46fb-83a4-3396b18aa040" providerId="AD" clId="Web-{82BC9FCD-6F5D-9283-4566-E141E0FF000C}" dt="2023-08-21T12:28:18.832" v="31"/>
        <pc:sldMkLst>
          <pc:docMk/>
          <pc:sldMk cId="1564616837" sldId="369"/>
        </pc:sldMkLst>
        <pc:spChg chg="mod">
          <ac:chgData name="Joanna-Luisa Giese" userId="S::joanna.giese@bvmw.de::824fd0a8-8577-46fb-83a4-3396b18aa040" providerId="AD" clId="Web-{82BC9FCD-6F5D-9283-4566-E141E0FF000C}" dt="2023-08-21T12:23:53.401" v="29" actId="1076"/>
          <ac:spMkLst>
            <pc:docMk/>
            <pc:sldMk cId="1564616837" sldId="369"/>
            <ac:spMk id="6" creationId="{5CDFC2FF-EDB8-F74C-9631-956FA1AE9667}"/>
          </ac:spMkLst>
        </pc:spChg>
        <pc:picChg chg="mod">
          <ac:chgData name="Joanna-Luisa Giese" userId="S::joanna.giese@bvmw.de::824fd0a8-8577-46fb-83a4-3396b18aa040" providerId="AD" clId="Web-{82BC9FCD-6F5D-9283-4566-E141E0FF000C}" dt="2023-08-21T12:23:50.058" v="28" actId="1076"/>
          <ac:picMkLst>
            <pc:docMk/>
            <pc:sldMk cId="1564616837" sldId="369"/>
            <ac:picMk id="7" creationId="{F68854E3-8FE5-883E-202B-F4E9548AECC4}"/>
          </ac:picMkLst>
        </pc:picChg>
      </pc:sldChg>
      <pc:sldChg chg="addSp delSp modSp add replId modNotes">
        <pc:chgData name="Joanna-Luisa Giese" userId="S::joanna.giese@bvmw.de::824fd0a8-8577-46fb-83a4-3396b18aa040" providerId="AD" clId="Web-{82BC9FCD-6F5D-9283-4566-E141E0FF000C}" dt="2023-08-21T14:10:50.658" v="814" actId="20577"/>
        <pc:sldMkLst>
          <pc:docMk/>
          <pc:sldMk cId="3029937327" sldId="369"/>
        </pc:sldMkLst>
        <pc:spChg chg="mod">
          <ac:chgData name="Joanna-Luisa Giese" userId="S::joanna.giese@bvmw.de::824fd0a8-8577-46fb-83a4-3396b18aa040" providerId="AD" clId="Web-{82BC9FCD-6F5D-9283-4566-E141E0FF000C}" dt="2023-08-21T13:30:58.059" v="715" actId="20577"/>
          <ac:spMkLst>
            <pc:docMk/>
            <pc:sldMk cId="3029937327" sldId="369"/>
            <ac:spMk id="6" creationId="{5CDFC2FF-EDB8-F74C-9631-956FA1AE9667}"/>
          </ac:spMkLst>
        </pc:spChg>
        <pc:spChg chg="mod">
          <ac:chgData name="Joanna-Luisa Giese" userId="S::joanna.giese@bvmw.de::824fd0a8-8577-46fb-83a4-3396b18aa040" providerId="AD" clId="Web-{82BC9FCD-6F5D-9283-4566-E141E0FF000C}" dt="2023-08-21T14:10:50.658" v="814" actId="20577"/>
          <ac:spMkLst>
            <pc:docMk/>
            <pc:sldMk cId="3029937327" sldId="369"/>
            <ac:spMk id="12" creationId="{70B85BEF-DBC2-D1E4-7BAA-206AFFE29394}"/>
          </ac:spMkLst>
        </pc:spChg>
        <pc:picChg chg="add mod">
          <ac:chgData name="Joanna-Luisa Giese" userId="S::joanna.giese@bvmw.de::824fd0a8-8577-46fb-83a4-3396b18aa040" providerId="AD" clId="Web-{82BC9FCD-6F5D-9283-4566-E141E0FF000C}" dt="2023-08-21T14:06:44.897" v="811" actId="1076"/>
          <ac:picMkLst>
            <pc:docMk/>
            <pc:sldMk cId="3029937327" sldId="369"/>
            <ac:picMk id="2" creationId="{7EF1D420-A74A-BEC4-DCF0-C13E90464173}"/>
          </ac:picMkLst>
        </pc:picChg>
        <pc:picChg chg="del">
          <ac:chgData name="Joanna-Luisa Giese" userId="S::joanna.giese@bvmw.de::824fd0a8-8577-46fb-83a4-3396b18aa040" providerId="AD" clId="Web-{82BC9FCD-6F5D-9283-4566-E141E0FF000C}" dt="2023-08-21T13:09:07.241" v="382"/>
          <ac:picMkLst>
            <pc:docMk/>
            <pc:sldMk cId="3029937327" sldId="369"/>
            <ac:picMk id="11" creationId="{D2DD30C7-35AB-1329-BDD8-4034AB83993C}"/>
          </ac:picMkLst>
        </pc:picChg>
        <pc:picChg chg="del">
          <ac:chgData name="Joanna-Luisa Giese" userId="S::joanna.giese@bvmw.de::824fd0a8-8577-46fb-83a4-3396b18aa040" providerId="AD" clId="Web-{82BC9FCD-6F5D-9283-4566-E141E0FF000C}" dt="2023-08-21T13:09:06.225" v="381"/>
          <ac:picMkLst>
            <pc:docMk/>
            <pc:sldMk cId="3029937327" sldId="369"/>
            <ac:picMk id="13" creationId="{5AB80E0D-222C-A602-BF10-BC45A0A86514}"/>
          </ac:picMkLst>
        </pc:picChg>
        <pc:picChg chg="del">
          <ac:chgData name="Joanna-Luisa Giese" userId="S::joanna.giese@bvmw.de::824fd0a8-8577-46fb-83a4-3396b18aa040" providerId="AD" clId="Web-{82BC9FCD-6F5D-9283-4566-E141E0FF000C}" dt="2023-08-21T13:09:05.710" v="380"/>
          <ac:picMkLst>
            <pc:docMk/>
            <pc:sldMk cId="3029937327" sldId="369"/>
            <ac:picMk id="14" creationId="{595ED532-A1DD-5A59-84F2-92365B56C201}"/>
          </ac:picMkLst>
        </pc:picChg>
        <pc:picChg chg="del mod">
          <ac:chgData name="Joanna-Luisa Giese" userId="S::joanna.giese@bvmw.de::824fd0a8-8577-46fb-83a4-3396b18aa040" providerId="AD" clId="Web-{82BC9FCD-6F5D-9283-4566-E141E0FF000C}" dt="2023-08-21T13:21:23.699" v="504"/>
          <ac:picMkLst>
            <pc:docMk/>
            <pc:sldMk cId="3029937327" sldId="369"/>
            <ac:picMk id="15" creationId="{84EC2050-3C16-4CF4-3D73-00FCD7E7BA31}"/>
          </ac:picMkLst>
        </pc:picChg>
      </pc:sldChg>
    </pc:docChg>
  </pc:docChgLst>
  <pc:docChgLst>
    <pc:chgData name="Julia Martius" userId="S::julia.martius@bvmw.de::7488bb11-51fd-46ae-b34b-46cd8dfdc5ed" providerId="AD" clId="Web-{B4DAA8B5-6E6B-B544-7DD9-FE399609CD6A}"/>
    <pc:docChg chg="mod modSld">
      <pc:chgData name="Julia Martius" userId="S::julia.martius@bvmw.de::7488bb11-51fd-46ae-b34b-46cd8dfdc5ed" providerId="AD" clId="Web-{B4DAA8B5-6E6B-B544-7DD9-FE399609CD6A}" dt="2023-08-30T12:38:21.678" v="12"/>
      <pc:docMkLst>
        <pc:docMk/>
      </pc:docMkLst>
      <pc:sldChg chg="addCm">
        <pc:chgData name="Julia Martius" userId="S::julia.martius@bvmw.de::7488bb11-51fd-46ae-b34b-46cd8dfdc5ed" providerId="AD" clId="Web-{B4DAA8B5-6E6B-B544-7DD9-FE399609CD6A}" dt="2023-08-30T12:24:05.988" v="9"/>
        <pc:sldMkLst>
          <pc:docMk/>
          <pc:sldMk cId="1864620671" sldId="333"/>
        </pc:sldMkLst>
      </pc:sldChg>
      <pc:sldChg chg="addSp delSp addCm">
        <pc:chgData name="Julia Martius" userId="S::julia.martius@bvmw.de::7488bb11-51fd-46ae-b34b-46cd8dfdc5ed" providerId="AD" clId="Web-{B4DAA8B5-6E6B-B544-7DD9-FE399609CD6A}" dt="2023-08-30T12:23:22.268" v="8"/>
        <pc:sldMkLst>
          <pc:docMk/>
          <pc:sldMk cId="209684442" sldId="351"/>
        </pc:sldMkLst>
        <pc:spChg chg="add del">
          <ac:chgData name="Julia Martius" userId="S::julia.martius@bvmw.de::7488bb11-51fd-46ae-b34b-46cd8dfdc5ed" providerId="AD" clId="Web-{B4DAA8B5-6E6B-B544-7DD9-FE399609CD6A}" dt="2023-08-30T12:22:51.282" v="7"/>
          <ac:spMkLst>
            <pc:docMk/>
            <pc:sldMk cId="209684442" sldId="351"/>
            <ac:spMk id="4" creationId="{78E03116-151D-64FC-A0AA-B1711538A942}"/>
          </ac:spMkLst>
        </pc:spChg>
      </pc:sldChg>
      <pc:sldChg chg="addCm">
        <pc:chgData name="Julia Martius" userId="S::julia.martius@bvmw.de::7488bb11-51fd-46ae-b34b-46cd8dfdc5ed" providerId="AD" clId="Web-{B4DAA8B5-6E6B-B544-7DD9-FE399609CD6A}" dt="2023-08-30T12:17:37.207" v="3"/>
        <pc:sldMkLst>
          <pc:docMk/>
          <pc:sldMk cId="3852042219" sldId="368"/>
        </pc:sldMkLst>
      </pc:sldChg>
      <pc:sldChg chg="addCm">
        <pc:chgData name="Julia Martius" userId="S::julia.martius@bvmw.de::7488bb11-51fd-46ae-b34b-46cd8dfdc5ed" providerId="AD" clId="Web-{B4DAA8B5-6E6B-B544-7DD9-FE399609CD6A}" dt="2023-08-30T12:19:04.555" v="4"/>
        <pc:sldMkLst>
          <pc:docMk/>
          <pc:sldMk cId="49576519" sldId="377"/>
        </pc:sldMkLst>
      </pc:sldChg>
      <pc:sldChg chg="addSp delSp addCm">
        <pc:chgData name="Julia Martius" userId="S::julia.martius@bvmw.de::7488bb11-51fd-46ae-b34b-46cd8dfdc5ed" providerId="AD" clId="Web-{B4DAA8B5-6E6B-B544-7DD9-FE399609CD6A}" dt="2023-08-30T12:38:21.678" v="12"/>
        <pc:sldMkLst>
          <pc:docMk/>
          <pc:sldMk cId="2819437857" sldId="379"/>
        </pc:sldMkLst>
        <pc:spChg chg="add del">
          <ac:chgData name="Julia Martius" userId="S::julia.martius@bvmw.de::7488bb11-51fd-46ae-b34b-46cd8dfdc5ed" providerId="AD" clId="Web-{B4DAA8B5-6E6B-B544-7DD9-FE399609CD6A}" dt="2023-08-30T12:10:39.238" v="1"/>
          <ac:spMkLst>
            <pc:docMk/>
            <pc:sldMk cId="2819437857" sldId="379"/>
            <ac:spMk id="2" creationId="{E515AFF7-BC8C-7228-DF62-6CE37CB28E10}"/>
          </ac:spMkLst>
        </pc:spChg>
      </pc:sldChg>
      <pc:sldChg chg="addCm">
        <pc:chgData name="Julia Martius" userId="S::julia.martius@bvmw.de::7488bb11-51fd-46ae-b34b-46cd8dfdc5ed" providerId="AD" clId="Web-{B4DAA8B5-6E6B-B544-7DD9-FE399609CD6A}" dt="2023-08-30T12:34:42.873" v="11"/>
        <pc:sldMkLst>
          <pc:docMk/>
          <pc:sldMk cId="389850770" sldId="402"/>
        </pc:sldMkLst>
      </pc:sldChg>
      <pc:sldChg chg="addCm">
        <pc:chgData name="Julia Martius" userId="S::julia.martius@bvmw.de::7488bb11-51fd-46ae-b34b-46cd8dfdc5ed" providerId="AD" clId="Web-{B4DAA8B5-6E6B-B544-7DD9-FE399609CD6A}" dt="2023-08-30T12:22:16.281" v="5"/>
        <pc:sldMkLst>
          <pc:docMk/>
          <pc:sldMk cId="3424827696" sldId="405"/>
        </pc:sldMkLst>
      </pc:sldChg>
      <pc:sldChg chg="addCm">
        <pc:chgData name="Julia Martius" userId="S::julia.martius@bvmw.de::7488bb11-51fd-46ae-b34b-46cd8dfdc5ed" providerId="AD" clId="Web-{B4DAA8B5-6E6B-B544-7DD9-FE399609CD6A}" dt="2023-08-30T12:29:11.922" v="10"/>
        <pc:sldMkLst>
          <pc:docMk/>
          <pc:sldMk cId="3660738680" sldId="407"/>
        </pc:sldMkLst>
      </pc:sldChg>
    </pc:docChg>
  </pc:docChgLst>
  <pc:docChgLst>
    <pc:chgData name="Saskia Schmidt" userId="bfbdca6f-9464-48fc-a9ef-f4f1b4bcd533" providerId="ADAL" clId="{7597E08F-CD47-4B2F-8217-8632023A3DD9}"/>
    <pc:docChg chg="undo custSel addSld delSld modSld sldOrd modSection">
      <pc:chgData name="Saskia Schmidt" userId="bfbdca6f-9464-48fc-a9ef-f4f1b4bcd533" providerId="ADAL" clId="{7597E08F-CD47-4B2F-8217-8632023A3DD9}" dt="2023-08-25T06:16:22.411" v="2350" actId="1076"/>
      <pc:docMkLst>
        <pc:docMk/>
      </pc:docMkLst>
      <pc:sldChg chg="modNotesTx">
        <pc:chgData name="Saskia Schmidt" userId="bfbdca6f-9464-48fc-a9ef-f4f1b4bcd533" providerId="ADAL" clId="{7597E08F-CD47-4B2F-8217-8632023A3DD9}" dt="2023-08-24T13:59:21.334" v="1383" actId="20577"/>
        <pc:sldMkLst>
          <pc:docMk/>
          <pc:sldMk cId="1864620671" sldId="333"/>
        </pc:sldMkLst>
      </pc:sldChg>
      <pc:sldChg chg="modSp mod">
        <pc:chgData name="Saskia Schmidt" userId="bfbdca6f-9464-48fc-a9ef-f4f1b4bcd533" providerId="ADAL" clId="{7597E08F-CD47-4B2F-8217-8632023A3DD9}" dt="2023-08-23T10:13:34.243" v="126" actId="20577"/>
        <pc:sldMkLst>
          <pc:docMk/>
          <pc:sldMk cId="3391310794" sldId="350"/>
        </pc:sldMkLst>
        <pc:spChg chg="mod">
          <ac:chgData name="Saskia Schmidt" userId="bfbdca6f-9464-48fc-a9ef-f4f1b4bcd533" providerId="ADAL" clId="{7597E08F-CD47-4B2F-8217-8632023A3DD9}" dt="2023-08-23T10:13:34.243" v="126" actId="20577"/>
          <ac:spMkLst>
            <pc:docMk/>
            <pc:sldMk cId="3391310794" sldId="350"/>
            <ac:spMk id="3" creationId="{A2638759-E231-3842-AB2E-88010938AAD2}"/>
          </ac:spMkLst>
        </pc:spChg>
      </pc:sldChg>
      <pc:sldChg chg="del mod ord modShow">
        <pc:chgData name="Saskia Schmidt" userId="bfbdca6f-9464-48fc-a9ef-f4f1b4bcd533" providerId="ADAL" clId="{7597E08F-CD47-4B2F-8217-8632023A3DD9}" dt="2023-08-24T14:19:32.214" v="2158" actId="47"/>
        <pc:sldMkLst>
          <pc:docMk/>
          <pc:sldMk cId="1242297820" sldId="352"/>
        </pc:sldMkLst>
      </pc:sldChg>
      <pc:sldChg chg="mod modShow">
        <pc:chgData name="Saskia Schmidt" userId="bfbdca6f-9464-48fc-a9ef-f4f1b4bcd533" providerId="ADAL" clId="{7597E08F-CD47-4B2F-8217-8632023A3DD9}" dt="2023-08-24T13:49:24.373" v="1321" actId="729"/>
        <pc:sldMkLst>
          <pc:docMk/>
          <pc:sldMk cId="1140479606" sldId="353"/>
        </pc:sldMkLst>
      </pc:sldChg>
      <pc:sldChg chg="del">
        <pc:chgData name="Saskia Schmidt" userId="bfbdca6f-9464-48fc-a9ef-f4f1b4bcd533" providerId="ADAL" clId="{7597E08F-CD47-4B2F-8217-8632023A3DD9}" dt="2023-08-23T11:12:43.663" v="1278" actId="47"/>
        <pc:sldMkLst>
          <pc:docMk/>
          <pc:sldMk cId="3057867037" sldId="354"/>
        </pc:sldMkLst>
      </pc:sldChg>
      <pc:sldChg chg="del">
        <pc:chgData name="Saskia Schmidt" userId="bfbdca6f-9464-48fc-a9ef-f4f1b4bcd533" providerId="ADAL" clId="{7597E08F-CD47-4B2F-8217-8632023A3DD9}" dt="2023-08-23T11:12:38.850" v="1276" actId="47"/>
        <pc:sldMkLst>
          <pc:docMk/>
          <pc:sldMk cId="1871896927" sldId="355"/>
        </pc:sldMkLst>
      </pc:sldChg>
      <pc:sldChg chg="addSp delSp modSp mod delAnim modNotesTx">
        <pc:chgData name="Saskia Schmidt" userId="bfbdca6f-9464-48fc-a9ef-f4f1b4bcd533" providerId="ADAL" clId="{7597E08F-CD47-4B2F-8217-8632023A3DD9}" dt="2023-08-24T14:29:54.706" v="2344"/>
        <pc:sldMkLst>
          <pc:docMk/>
          <pc:sldMk cId="422178880" sldId="356"/>
        </pc:sldMkLst>
        <pc:spChg chg="del mod">
          <ac:chgData name="Saskia Schmidt" userId="bfbdca6f-9464-48fc-a9ef-f4f1b4bcd533" providerId="ADAL" clId="{7597E08F-CD47-4B2F-8217-8632023A3DD9}" dt="2023-08-24T14:06:46.073" v="1611" actId="478"/>
          <ac:spMkLst>
            <pc:docMk/>
            <pc:sldMk cId="422178880" sldId="356"/>
            <ac:spMk id="2" creationId="{096B0F94-C480-AB4B-9422-A3C4DF9F2E32}"/>
          </ac:spMkLst>
        </pc:spChg>
        <pc:spChg chg="add del mod">
          <ac:chgData name="Saskia Schmidt" userId="bfbdca6f-9464-48fc-a9ef-f4f1b4bcd533" providerId="ADAL" clId="{7597E08F-CD47-4B2F-8217-8632023A3DD9}" dt="2023-08-24T14:06:49.722" v="1612" actId="478"/>
          <ac:spMkLst>
            <pc:docMk/>
            <pc:sldMk cId="422178880" sldId="356"/>
            <ac:spMk id="7" creationId="{9F1F0742-A527-4460-8867-BB32DFB1D3D4}"/>
          </ac:spMkLst>
        </pc:spChg>
        <pc:spChg chg="del mod">
          <ac:chgData name="Saskia Schmidt" userId="bfbdca6f-9464-48fc-a9ef-f4f1b4bcd533" providerId="ADAL" clId="{7597E08F-CD47-4B2F-8217-8632023A3DD9}" dt="2023-08-24T14:06:43.545" v="1608" actId="478"/>
          <ac:spMkLst>
            <pc:docMk/>
            <pc:sldMk cId="422178880" sldId="356"/>
            <ac:spMk id="12" creationId="{8A840041-0A51-5F9C-AFA0-426D3165D63F}"/>
          </ac:spMkLst>
        </pc:spChg>
        <pc:spChg chg="del mod">
          <ac:chgData name="Saskia Schmidt" userId="bfbdca6f-9464-48fc-a9ef-f4f1b4bcd533" providerId="ADAL" clId="{7597E08F-CD47-4B2F-8217-8632023A3DD9}" dt="2023-08-24T14:06:38.184" v="1602" actId="478"/>
          <ac:spMkLst>
            <pc:docMk/>
            <pc:sldMk cId="422178880" sldId="356"/>
            <ac:spMk id="14" creationId="{FE2D065D-4B2E-B8C5-F155-FA3FCC38CF96}"/>
          </ac:spMkLst>
        </pc:spChg>
        <pc:spChg chg="del mod">
          <ac:chgData name="Saskia Schmidt" userId="bfbdca6f-9464-48fc-a9ef-f4f1b4bcd533" providerId="ADAL" clId="{7597E08F-CD47-4B2F-8217-8632023A3DD9}" dt="2023-08-24T14:06:39.641" v="1603" actId="478"/>
          <ac:spMkLst>
            <pc:docMk/>
            <pc:sldMk cId="422178880" sldId="356"/>
            <ac:spMk id="15" creationId="{7C65B70A-FCB0-398D-96A9-D5B9A47761B1}"/>
          </ac:spMkLst>
        </pc:spChg>
        <pc:spChg chg="mod">
          <ac:chgData name="Saskia Schmidt" userId="bfbdca6f-9464-48fc-a9ef-f4f1b4bcd533" providerId="ADAL" clId="{7597E08F-CD47-4B2F-8217-8632023A3DD9}" dt="2023-08-24T14:23:17.030" v="2238" actId="207"/>
          <ac:spMkLst>
            <pc:docMk/>
            <pc:sldMk cId="422178880" sldId="356"/>
            <ac:spMk id="28" creationId="{E07465FB-A89F-4EBA-9032-D132A8675961}"/>
          </ac:spMkLst>
        </pc:spChg>
        <pc:spChg chg="mod">
          <ac:chgData name="Saskia Schmidt" userId="bfbdca6f-9464-48fc-a9ef-f4f1b4bcd533" providerId="ADAL" clId="{7597E08F-CD47-4B2F-8217-8632023A3DD9}" dt="2023-08-24T14:22:54.078" v="2234" actId="208"/>
          <ac:spMkLst>
            <pc:docMk/>
            <pc:sldMk cId="422178880" sldId="356"/>
            <ac:spMk id="29" creationId="{C5766A79-53CB-401F-8E26-E52DAACCB125}"/>
          </ac:spMkLst>
        </pc:spChg>
        <pc:spChg chg="mod">
          <ac:chgData name="Saskia Schmidt" userId="bfbdca6f-9464-48fc-a9ef-f4f1b4bcd533" providerId="ADAL" clId="{7597E08F-CD47-4B2F-8217-8632023A3DD9}" dt="2023-08-24T14:24:02.467" v="2244" actId="207"/>
          <ac:spMkLst>
            <pc:docMk/>
            <pc:sldMk cId="422178880" sldId="356"/>
            <ac:spMk id="31" creationId="{9003A812-8171-439D-A525-CA78D9989DC3}"/>
          </ac:spMkLst>
        </pc:spChg>
        <pc:spChg chg="mod">
          <ac:chgData name="Saskia Schmidt" userId="bfbdca6f-9464-48fc-a9ef-f4f1b4bcd533" providerId="ADAL" clId="{7597E08F-CD47-4B2F-8217-8632023A3DD9}" dt="2023-08-24T14:23:53.104" v="2240" actId="208"/>
          <ac:spMkLst>
            <pc:docMk/>
            <pc:sldMk cId="422178880" sldId="356"/>
            <ac:spMk id="32" creationId="{699FBE75-4D95-4B01-B0BA-818E109EB9B9}"/>
          </ac:spMkLst>
        </pc:spChg>
        <pc:spChg chg="mod topLvl">
          <ac:chgData name="Saskia Schmidt" userId="bfbdca6f-9464-48fc-a9ef-f4f1b4bcd533" providerId="ADAL" clId="{7597E08F-CD47-4B2F-8217-8632023A3DD9}" dt="2023-08-24T14:28:43.789" v="2337" actId="403"/>
          <ac:spMkLst>
            <pc:docMk/>
            <pc:sldMk cId="422178880" sldId="356"/>
            <ac:spMk id="34" creationId="{76EC6AFF-4301-42D0-9C8D-F5D3530F2758}"/>
          </ac:spMkLst>
        </pc:spChg>
        <pc:spChg chg="add del mod topLvl">
          <ac:chgData name="Saskia Schmidt" userId="bfbdca6f-9464-48fc-a9ef-f4f1b4bcd533" providerId="ADAL" clId="{7597E08F-CD47-4B2F-8217-8632023A3DD9}" dt="2023-08-24T14:23:58.040" v="2242" actId="208"/>
          <ac:spMkLst>
            <pc:docMk/>
            <pc:sldMk cId="422178880" sldId="356"/>
            <ac:spMk id="35" creationId="{77B9EB85-1AA2-49A1-A150-EF1E08EBB14E}"/>
          </ac:spMkLst>
        </pc:spChg>
        <pc:spChg chg="mod">
          <ac:chgData name="Saskia Schmidt" userId="bfbdca6f-9464-48fc-a9ef-f4f1b4bcd533" providerId="ADAL" clId="{7597E08F-CD47-4B2F-8217-8632023A3DD9}" dt="2023-08-24T14:28:48.296" v="2338" actId="20577"/>
          <ac:spMkLst>
            <pc:docMk/>
            <pc:sldMk cId="422178880" sldId="356"/>
            <ac:spMk id="37" creationId="{65422271-6ACA-4587-8EC0-F6D62FB0485E}"/>
          </ac:spMkLst>
        </pc:spChg>
        <pc:spChg chg="mod">
          <ac:chgData name="Saskia Schmidt" userId="bfbdca6f-9464-48fc-a9ef-f4f1b4bcd533" providerId="ADAL" clId="{7597E08F-CD47-4B2F-8217-8632023A3DD9}" dt="2023-08-24T14:24:33.254" v="2247" actId="208"/>
          <ac:spMkLst>
            <pc:docMk/>
            <pc:sldMk cId="422178880" sldId="356"/>
            <ac:spMk id="38" creationId="{8E50CACD-618A-4567-BBF3-C3EAD6C7172A}"/>
          </ac:spMkLst>
        </pc:spChg>
        <pc:spChg chg="mod">
          <ac:chgData name="Saskia Schmidt" userId="bfbdca6f-9464-48fc-a9ef-f4f1b4bcd533" providerId="ADAL" clId="{7597E08F-CD47-4B2F-8217-8632023A3DD9}" dt="2023-08-24T14:23:13.426" v="2237" actId="207"/>
          <ac:spMkLst>
            <pc:docMk/>
            <pc:sldMk cId="422178880" sldId="356"/>
            <ac:spMk id="40" creationId="{053E46D7-0057-4D90-A229-EE8650C23B15}"/>
          </ac:spMkLst>
        </pc:spChg>
        <pc:spChg chg="mod">
          <ac:chgData name="Saskia Schmidt" userId="bfbdca6f-9464-48fc-a9ef-f4f1b4bcd533" providerId="ADAL" clId="{7597E08F-CD47-4B2F-8217-8632023A3DD9}" dt="2023-08-24T14:23:08.435" v="2236" actId="208"/>
          <ac:spMkLst>
            <pc:docMk/>
            <pc:sldMk cId="422178880" sldId="356"/>
            <ac:spMk id="41" creationId="{09BB3063-8AA6-4ACE-9ECD-030CC8C0972A}"/>
          </ac:spMkLst>
        </pc:spChg>
        <pc:grpChg chg="del">
          <ac:chgData name="Saskia Schmidt" userId="bfbdca6f-9464-48fc-a9ef-f4f1b4bcd533" providerId="ADAL" clId="{7597E08F-CD47-4B2F-8217-8632023A3DD9}" dt="2023-08-24T14:06:41.984" v="1606" actId="478"/>
          <ac:grpSpMkLst>
            <pc:docMk/>
            <pc:sldMk cId="422178880" sldId="356"/>
            <ac:grpSpMk id="26" creationId="{1036AF46-13FC-6733-9C52-28A2706B0A44}"/>
          </ac:grpSpMkLst>
        </pc:grpChg>
        <pc:grpChg chg="add mod">
          <ac:chgData name="Saskia Schmidt" userId="bfbdca6f-9464-48fc-a9ef-f4f1b4bcd533" providerId="ADAL" clId="{7597E08F-CD47-4B2F-8217-8632023A3DD9}" dt="2023-08-24T14:22:49.329" v="2233" actId="207"/>
          <ac:grpSpMkLst>
            <pc:docMk/>
            <pc:sldMk cId="422178880" sldId="356"/>
            <ac:grpSpMk id="27" creationId="{42304BE8-2C18-432D-AC65-32D0EB150733}"/>
          </ac:grpSpMkLst>
        </pc:grpChg>
        <pc:grpChg chg="add mod">
          <ac:chgData name="Saskia Schmidt" userId="bfbdca6f-9464-48fc-a9ef-f4f1b4bcd533" providerId="ADAL" clId="{7597E08F-CD47-4B2F-8217-8632023A3DD9}" dt="2023-08-24T14:23:47.972" v="2239" actId="207"/>
          <ac:grpSpMkLst>
            <pc:docMk/>
            <pc:sldMk cId="422178880" sldId="356"/>
            <ac:grpSpMk id="30" creationId="{F094A362-1FD9-4A57-AB58-51D9967CD0B3}"/>
          </ac:grpSpMkLst>
        </pc:grpChg>
        <pc:grpChg chg="add del mod">
          <ac:chgData name="Saskia Schmidt" userId="bfbdca6f-9464-48fc-a9ef-f4f1b4bcd533" providerId="ADAL" clId="{7597E08F-CD47-4B2F-8217-8632023A3DD9}" dt="2023-08-24T14:23:56.281" v="2241" actId="207"/>
          <ac:grpSpMkLst>
            <pc:docMk/>
            <pc:sldMk cId="422178880" sldId="356"/>
            <ac:grpSpMk id="33" creationId="{959F0155-A8A5-433F-AEC9-7FCBA5C1469D}"/>
          </ac:grpSpMkLst>
        </pc:grpChg>
        <pc:grpChg chg="add mod">
          <ac:chgData name="Saskia Schmidt" userId="bfbdca6f-9464-48fc-a9ef-f4f1b4bcd533" providerId="ADAL" clId="{7597E08F-CD47-4B2F-8217-8632023A3DD9}" dt="2023-08-24T14:24:22.489" v="2245" actId="207"/>
          <ac:grpSpMkLst>
            <pc:docMk/>
            <pc:sldMk cId="422178880" sldId="356"/>
            <ac:grpSpMk id="36" creationId="{A0DEFEFB-E305-4339-8291-B2864FF61422}"/>
          </ac:grpSpMkLst>
        </pc:grpChg>
        <pc:grpChg chg="add mod">
          <ac:chgData name="Saskia Schmidt" userId="bfbdca6f-9464-48fc-a9ef-f4f1b4bcd533" providerId="ADAL" clId="{7597E08F-CD47-4B2F-8217-8632023A3DD9}" dt="2023-08-24T14:23:06.351" v="2235" actId="207"/>
          <ac:grpSpMkLst>
            <pc:docMk/>
            <pc:sldMk cId="422178880" sldId="356"/>
            <ac:grpSpMk id="39" creationId="{6815866F-ECB2-498B-AD71-47FA845DB7C4}"/>
          </ac:grpSpMkLst>
        </pc:grpChg>
        <pc:picChg chg="del">
          <ac:chgData name="Saskia Schmidt" userId="bfbdca6f-9464-48fc-a9ef-f4f1b4bcd533" providerId="ADAL" clId="{7597E08F-CD47-4B2F-8217-8632023A3DD9}" dt="2023-08-24T14:06:42.593" v="1607" actId="478"/>
          <ac:picMkLst>
            <pc:docMk/>
            <pc:sldMk cId="422178880" sldId="356"/>
            <ac:picMk id="8" creationId="{A22D0839-4BAB-7457-E308-CF297B35DEB9}"/>
          </ac:picMkLst>
        </pc:picChg>
        <pc:picChg chg="del mod">
          <ac:chgData name="Saskia Schmidt" userId="bfbdca6f-9464-48fc-a9ef-f4f1b4bcd533" providerId="ADAL" clId="{7597E08F-CD47-4B2F-8217-8632023A3DD9}" dt="2023-08-23T10:05:05.845" v="14" actId="478"/>
          <ac:picMkLst>
            <pc:docMk/>
            <pc:sldMk cId="422178880" sldId="356"/>
            <ac:picMk id="21" creationId="{85023EBD-E1D3-EF6F-697B-3077A9C4156A}"/>
          </ac:picMkLst>
        </pc:picChg>
        <pc:cxnChg chg="del">
          <ac:chgData name="Saskia Schmidt" userId="bfbdca6f-9464-48fc-a9ef-f4f1b4bcd533" providerId="ADAL" clId="{7597E08F-CD47-4B2F-8217-8632023A3DD9}" dt="2023-08-24T14:06:41.324" v="1605" actId="478"/>
          <ac:cxnSpMkLst>
            <pc:docMk/>
            <pc:sldMk cId="422178880" sldId="356"/>
            <ac:cxnSpMk id="16" creationId="{4C02FD97-20E0-0C8A-9168-3BBDF2D85FA5}"/>
          </ac:cxnSpMkLst>
        </pc:cxnChg>
        <pc:cxnChg chg="del mod">
          <ac:chgData name="Saskia Schmidt" userId="bfbdca6f-9464-48fc-a9ef-f4f1b4bcd533" providerId="ADAL" clId="{7597E08F-CD47-4B2F-8217-8632023A3DD9}" dt="2023-08-24T14:06:44.129" v="1609" actId="478"/>
          <ac:cxnSpMkLst>
            <pc:docMk/>
            <pc:sldMk cId="422178880" sldId="356"/>
            <ac:cxnSpMk id="17" creationId="{E8A27F59-2630-CAA6-B0F1-A71D14DFE0FE}"/>
          </ac:cxnSpMkLst>
        </pc:cxnChg>
        <pc:cxnChg chg="del">
          <ac:chgData name="Saskia Schmidt" userId="bfbdca6f-9464-48fc-a9ef-f4f1b4bcd533" providerId="ADAL" clId="{7597E08F-CD47-4B2F-8217-8632023A3DD9}" dt="2023-08-24T14:06:40.747" v="1604" actId="478"/>
          <ac:cxnSpMkLst>
            <pc:docMk/>
            <pc:sldMk cId="422178880" sldId="356"/>
            <ac:cxnSpMk id="18" creationId="{47BBA753-63F5-7332-A01E-18759472D0FC}"/>
          </ac:cxnSpMkLst>
        </pc:cxnChg>
        <pc:cxnChg chg="del">
          <ac:chgData name="Saskia Schmidt" userId="bfbdca6f-9464-48fc-a9ef-f4f1b4bcd533" providerId="ADAL" clId="{7597E08F-CD47-4B2F-8217-8632023A3DD9}" dt="2023-08-24T14:06:44.896" v="1610" actId="478"/>
          <ac:cxnSpMkLst>
            <pc:docMk/>
            <pc:sldMk cId="422178880" sldId="356"/>
            <ac:cxnSpMk id="19" creationId="{3C9A5EFA-4711-0127-A35C-B4DE2B5B9D1F}"/>
          </ac:cxnSpMkLst>
        </pc:cxnChg>
      </pc:sldChg>
      <pc:sldChg chg="del">
        <pc:chgData name="Saskia Schmidt" userId="bfbdca6f-9464-48fc-a9ef-f4f1b4bcd533" providerId="ADAL" clId="{7597E08F-CD47-4B2F-8217-8632023A3DD9}" dt="2023-08-23T11:12:41.483" v="1277" actId="47"/>
        <pc:sldMkLst>
          <pc:docMk/>
          <pc:sldMk cId="116372675" sldId="357"/>
        </pc:sldMkLst>
      </pc:sldChg>
      <pc:sldChg chg="del">
        <pc:chgData name="Saskia Schmidt" userId="bfbdca6f-9464-48fc-a9ef-f4f1b4bcd533" providerId="ADAL" clId="{7597E08F-CD47-4B2F-8217-8632023A3DD9}" dt="2023-08-23T11:12:36.659" v="1275" actId="47"/>
        <pc:sldMkLst>
          <pc:docMk/>
          <pc:sldMk cId="2602575650" sldId="360"/>
        </pc:sldMkLst>
      </pc:sldChg>
      <pc:sldChg chg="addSp delSp modSp mod ord modShow">
        <pc:chgData name="Saskia Schmidt" userId="bfbdca6f-9464-48fc-a9ef-f4f1b4bcd533" providerId="ADAL" clId="{7597E08F-CD47-4B2F-8217-8632023A3DD9}" dt="2023-08-24T13:57:55.061" v="1379" actId="729"/>
        <pc:sldMkLst>
          <pc:docMk/>
          <pc:sldMk cId="494894500" sldId="361"/>
        </pc:sldMkLst>
        <pc:spChg chg="add del mod">
          <ac:chgData name="Saskia Schmidt" userId="bfbdca6f-9464-48fc-a9ef-f4f1b4bcd533" providerId="ADAL" clId="{7597E08F-CD47-4B2F-8217-8632023A3DD9}" dt="2023-08-23T10:35:44.910" v="162" actId="21"/>
          <ac:spMkLst>
            <pc:docMk/>
            <pc:sldMk cId="494894500" sldId="361"/>
            <ac:spMk id="3" creationId="{9706ED6F-2E3B-48CF-A10A-84F088696594}"/>
          </ac:spMkLst>
        </pc:spChg>
        <pc:spChg chg="mod">
          <ac:chgData name="Saskia Schmidt" userId="bfbdca6f-9464-48fc-a9ef-f4f1b4bcd533" providerId="ADAL" clId="{7597E08F-CD47-4B2F-8217-8632023A3DD9}" dt="2023-08-24T13:47:53.011" v="1318" actId="20577"/>
          <ac:spMkLst>
            <pc:docMk/>
            <pc:sldMk cId="494894500" sldId="361"/>
            <ac:spMk id="6" creationId="{B9B21F8F-7223-4FB7-9995-5DE9F4F8E553}"/>
          </ac:spMkLst>
        </pc:spChg>
        <pc:spChg chg="del">
          <ac:chgData name="Saskia Schmidt" userId="bfbdca6f-9464-48fc-a9ef-f4f1b4bcd533" providerId="ADAL" clId="{7597E08F-CD47-4B2F-8217-8632023A3DD9}" dt="2023-08-24T13:47:59.084" v="1319" actId="21"/>
          <ac:spMkLst>
            <pc:docMk/>
            <pc:sldMk cId="494894500" sldId="361"/>
            <ac:spMk id="19" creationId="{28CCFB0E-3AB9-1CA7-41B3-4FDF001205EE}"/>
          </ac:spMkLst>
        </pc:spChg>
        <pc:graphicFrameChg chg="add del mod">
          <ac:chgData name="Saskia Schmidt" userId="bfbdca6f-9464-48fc-a9ef-f4f1b4bcd533" providerId="ADAL" clId="{7597E08F-CD47-4B2F-8217-8632023A3DD9}" dt="2023-08-24T13:50:40.658" v="1329" actId="11530"/>
          <ac:graphicFrameMkLst>
            <pc:docMk/>
            <pc:sldMk cId="494894500" sldId="361"/>
            <ac:graphicFrameMk id="14" creationId="{7CE6B933-1297-A8B4-E496-C8CF682F18A2}"/>
          </ac:graphicFrameMkLst>
        </pc:graphicFrameChg>
      </pc:sldChg>
      <pc:sldChg chg="modSp mod ord modShow modNotesTx">
        <pc:chgData name="Saskia Schmidt" userId="bfbdca6f-9464-48fc-a9ef-f4f1b4bcd533" providerId="ADAL" clId="{7597E08F-CD47-4B2F-8217-8632023A3DD9}" dt="2023-08-23T10:56:53.247" v="976" actId="20577"/>
        <pc:sldMkLst>
          <pc:docMk/>
          <pc:sldMk cId="3673748864" sldId="362"/>
        </pc:sldMkLst>
        <pc:spChg chg="mod">
          <ac:chgData name="Saskia Schmidt" userId="bfbdca6f-9464-48fc-a9ef-f4f1b4bcd533" providerId="ADAL" clId="{7597E08F-CD47-4B2F-8217-8632023A3DD9}" dt="2023-08-23T10:56:53.247" v="976" actId="20577"/>
          <ac:spMkLst>
            <pc:docMk/>
            <pc:sldMk cId="3673748864" sldId="362"/>
            <ac:spMk id="3" creationId="{A2638759-E231-3842-AB2E-88010938AAD2}"/>
          </ac:spMkLst>
        </pc:spChg>
        <pc:picChg chg="mod">
          <ac:chgData name="Saskia Schmidt" userId="bfbdca6f-9464-48fc-a9ef-f4f1b4bcd533" providerId="ADAL" clId="{7597E08F-CD47-4B2F-8217-8632023A3DD9}" dt="2023-08-23T10:55:42.066" v="957" actId="1076"/>
          <ac:picMkLst>
            <pc:docMk/>
            <pc:sldMk cId="3673748864" sldId="362"/>
            <ac:picMk id="13" creationId="{7A61C7F4-D054-20A5-B706-BC93A7FB5747}"/>
          </ac:picMkLst>
        </pc:picChg>
      </pc:sldChg>
      <pc:sldChg chg="addSp delSp modSp mod modAnim addCm">
        <pc:chgData name="Saskia Schmidt" userId="bfbdca6f-9464-48fc-a9ef-f4f1b4bcd533" providerId="ADAL" clId="{7597E08F-CD47-4B2F-8217-8632023A3DD9}" dt="2023-08-23T11:08:52.285" v="1258" actId="1076"/>
        <pc:sldMkLst>
          <pc:docMk/>
          <pc:sldMk cId="3294082431" sldId="364"/>
        </pc:sldMkLst>
        <pc:spChg chg="mod">
          <ac:chgData name="Saskia Schmidt" userId="bfbdca6f-9464-48fc-a9ef-f4f1b4bcd533" providerId="ADAL" clId="{7597E08F-CD47-4B2F-8217-8632023A3DD9}" dt="2023-08-23T11:05:10.494" v="1200" actId="108"/>
          <ac:spMkLst>
            <pc:docMk/>
            <pc:sldMk cId="3294082431" sldId="364"/>
            <ac:spMk id="2" creationId="{096B0F94-C480-AB4B-9422-A3C4DF9F2E32}"/>
          </ac:spMkLst>
        </pc:spChg>
        <pc:spChg chg="mod">
          <ac:chgData name="Saskia Schmidt" userId="bfbdca6f-9464-48fc-a9ef-f4f1b4bcd533" providerId="ADAL" clId="{7597E08F-CD47-4B2F-8217-8632023A3DD9}" dt="2023-08-23T11:06:07.960" v="1223" actId="14100"/>
          <ac:spMkLst>
            <pc:docMk/>
            <pc:sldMk cId="3294082431" sldId="364"/>
            <ac:spMk id="8" creationId="{6EFC84B4-F2DE-2986-3D85-F92C1D4EF9E3}"/>
          </ac:spMkLst>
        </pc:spChg>
        <pc:spChg chg="mod">
          <ac:chgData name="Saskia Schmidt" userId="bfbdca6f-9464-48fc-a9ef-f4f1b4bcd533" providerId="ADAL" clId="{7597E08F-CD47-4B2F-8217-8632023A3DD9}" dt="2023-08-23T11:06:10.376" v="1224" actId="1076"/>
          <ac:spMkLst>
            <pc:docMk/>
            <pc:sldMk cId="3294082431" sldId="364"/>
            <ac:spMk id="12" creationId="{8A840041-0A51-5F9C-AFA0-426D3165D63F}"/>
          </ac:spMkLst>
        </pc:spChg>
        <pc:spChg chg="mod">
          <ac:chgData name="Saskia Schmidt" userId="bfbdca6f-9464-48fc-a9ef-f4f1b4bcd533" providerId="ADAL" clId="{7597E08F-CD47-4B2F-8217-8632023A3DD9}" dt="2023-08-23T11:05:16.021" v="1201" actId="108"/>
          <ac:spMkLst>
            <pc:docMk/>
            <pc:sldMk cId="3294082431" sldId="364"/>
            <ac:spMk id="14" creationId="{FE2D065D-4B2E-B8C5-F155-FA3FCC38CF96}"/>
          </ac:spMkLst>
        </pc:spChg>
        <pc:spChg chg="mod">
          <ac:chgData name="Saskia Schmidt" userId="bfbdca6f-9464-48fc-a9ef-f4f1b4bcd533" providerId="ADAL" clId="{7597E08F-CD47-4B2F-8217-8632023A3DD9}" dt="2023-08-23T11:06:37.670" v="1233" actId="1076"/>
          <ac:spMkLst>
            <pc:docMk/>
            <pc:sldMk cId="3294082431" sldId="364"/>
            <ac:spMk id="15" creationId="{7C65B70A-FCB0-398D-96A9-D5B9A47761B1}"/>
          </ac:spMkLst>
        </pc:spChg>
        <pc:spChg chg="mod">
          <ac:chgData name="Saskia Schmidt" userId="bfbdca6f-9464-48fc-a9ef-f4f1b4bcd533" providerId="ADAL" clId="{7597E08F-CD47-4B2F-8217-8632023A3DD9}" dt="2023-08-23T10:04:10.541" v="9"/>
          <ac:spMkLst>
            <pc:docMk/>
            <pc:sldMk cId="3294082431" sldId="364"/>
            <ac:spMk id="16" creationId="{B9E2548E-9724-46B0-9CD1-912BA940EB3E}"/>
          </ac:spMkLst>
        </pc:spChg>
        <pc:spChg chg="mod">
          <ac:chgData name="Saskia Schmidt" userId="bfbdca6f-9464-48fc-a9ef-f4f1b4bcd533" providerId="ADAL" clId="{7597E08F-CD47-4B2F-8217-8632023A3DD9}" dt="2023-08-23T10:04:10.541" v="9"/>
          <ac:spMkLst>
            <pc:docMk/>
            <pc:sldMk cId="3294082431" sldId="364"/>
            <ac:spMk id="17" creationId="{405EA6A1-4FA0-4E5F-B892-8804F89D196F}"/>
          </ac:spMkLst>
        </pc:spChg>
        <pc:spChg chg="add mod">
          <ac:chgData name="Saskia Schmidt" userId="bfbdca6f-9464-48fc-a9ef-f4f1b4bcd533" providerId="ADAL" clId="{7597E08F-CD47-4B2F-8217-8632023A3DD9}" dt="2023-08-23T11:08:52.285" v="1258" actId="1076"/>
          <ac:spMkLst>
            <pc:docMk/>
            <pc:sldMk cId="3294082431" sldId="364"/>
            <ac:spMk id="22" creationId="{4C133523-637B-478B-A4A8-315311603BD4}"/>
          </ac:spMkLst>
        </pc:spChg>
        <pc:grpChg chg="add mod">
          <ac:chgData name="Saskia Schmidt" userId="bfbdca6f-9464-48fc-a9ef-f4f1b4bcd533" providerId="ADAL" clId="{7597E08F-CD47-4B2F-8217-8632023A3DD9}" dt="2023-08-23T10:04:10.541" v="9"/>
          <ac:grpSpMkLst>
            <pc:docMk/>
            <pc:sldMk cId="3294082431" sldId="364"/>
            <ac:grpSpMk id="13" creationId="{8D72308F-7571-4354-B14A-BCC0DD4C9F53}"/>
          </ac:grpSpMkLst>
        </pc:grpChg>
        <pc:picChg chg="del">
          <ac:chgData name="Saskia Schmidt" userId="bfbdca6f-9464-48fc-a9ef-f4f1b4bcd533" providerId="ADAL" clId="{7597E08F-CD47-4B2F-8217-8632023A3DD9}" dt="2023-08-23T10:04:10.241" v="8" actId="478"/>
          <ac:picMkLst>
            <pc:docMk/>
            <pc:sldMk cId="3294082431" sldId="364"/>
            <ac:picMk id="10" creationId="{0252086B-A768-8284-B61E-6555BC7792DB}"/>
          </ac:picMkLst>
        </pc:picChg>
        <pc:picChg chg="add mod ord">
          <ac:chgData name="Saskia Schmidt" userId="bfbdca6f-9464-48fc-a9ef-f4f1b4bcd533" providerId="ADAL" clId="{7597E08F-CD47-4B2F-8217-8632023A3DD9}" dt="2023-08-23T11:06:19.574" v="1227" actId="1076"/>
          <ac:picMkLst>
            <pc:docMk/>
            <pc:sldMk cId="3294082431" sldId="364"/>
            <ac:picMk id="11" creationId="{87AE7396-C32F-40DE-A9C2-A8F6E4E8B978}"/>
          </ac:picMkLst>
        </pc:picChg>
        <pc:picChg chg="add mod">
          <ac:chgData name="Saskia Schmidt" userId="bfbdca6f-9464-48fc-a9ef-f4f1b4bcd533" providerId="ADAL" clId="{7597E08F-CD47-4B2F-8217-8632023A3DD9}" dt="2023-08-23T10:04:10.541" v="9"/>
          <ac:picMkLst>
            <pc:docMk/>
            <pc:sldMk cId="3294082431" sldId="364"/>
            <ac:picMk id="18" creationId="{9CEA7D99-4499-4ACD-9AF3-B5E27C2EE5DC}"/>
          </ac:picMkLst>
        </pc:picChg>
        <pc:picChg chg="add mod">
          <ac:chgData name="Saskia Schmidt" userId="bfbdca6f-9464-48fc-a9ef-f4f1b4bcd533" providerId="ADAL" clId="{7597E08F-CD47-4B2F-8217-8632023A3DD9}" dt="2023-08-23T11:06:22.576" v="1229" actId="1076"/>
          <ac:picMkLst>
            <pc:docMk/>
            <pc:sldMk cId="3294082431" sldId="364"/>
            <ac:picMk id="19" creationId="{62D6A2EC-758F-408A-8491-D0B34152A427}"/>
          </ac:picMkLst>
        </pc:picChg>
        <pc:picChg chg="add mod">
          <ac:chgData name="Saskia Schmidt" userId="bfbdca6f-9464-48fc-a9ef-f4f1b4bcd533" providerId="ADAL" clId="{7597E08F-CD47-4B2F-8217-8632023A3DD9}" dt="2023-08-23T11:06:24.213" v="1230" actId="1076"/>
          <ac:picMkLst>
            <pc:docMk/>
            <pc:sldMk cId="3294082431" sldId="364"/>
            <ac:picMk id="20" creationId="{1C842C33-3A1F-4A66-9DA6-817FB7FEB211}"/>
          </ac:picMkLst>
        </pc:picChg>
        <pc:picChg chg="add mod">
          <ac:chgData name="Saskia Schmidt" userId="bfbdca6f-9464-48fc-a9ef-f4f1b4bcd533" providerId="ADAL" clId="{7597E08F-CD47-4B2F-8217-8632023A3DD9}" dt="2023-08-23T11:06:20.833" v="1228" actId="1076"/>
          <ac:picMkLst>
            <pc:docMk/>
            <pc:sldMk cId="3294082431" sldId="364"/>
            <ac:picMk id="21" creationId="{DD1AA518-5F98-44F0-BE85-3AEAB79F4B92}"/>
          </ac:picMkLst>
        </pc:picChg>
      </pc:sldChg>
      <pc:sldChg chg="mod modShow">
        <pc:chgData name="Saskia Schmidt" userId="bfbdca6f-9464-48fc-a9ef-f4f1b4bcd533" providerId="ADAL" clId="{7597E08F-CD47-4B2F-8217-8632023A3DD9}" dt="2023-08-24T13:49:24.373" v="1321" actId="729"/>
        <pc:sldMkLst>
          <pc:docMk/>
          <pc:sldMk cId="3029937327" sldId="369"/>
        </pc:sldMkLst>
      </pc:sldChg>
      <pc:sldChg chg="mod modShow delCm">
        <pc:chgData name="Saskia Schmidt" userId="bfbdca6f-9464-48fc-a9ef-f4f1b4bcd533" providerId="ADAL" clId="{7597E08F-CD47-4B2F-8217-8632023A3DD9}" dt="2023-08-23T10:03:37.605" v="5"/>
        <pc:sldMkLst>
          <pc:docMk/>
          <pc:sldMk cId="2904912109" sldId="370"/>
        </pc:sldMkLst>
      </pc:sldChg>
      <pc:sldChg chg="modSp mod modCm">
        <pc:chgData name="Saskia Schmidt" userId="bfbdca6f-9464-48fc-a9ef-f4f1b4bcd533" providerId="ADAL" clId="{7597E08F-CD47-4B2F-8217-8632023A3DD9}" dt="2023-08-24T13:58:59.700" v="1382"/>
        <pc:sldMkLst>
          <pc:docMk/>
          <pc:sldMk cId="2702846963" sldId="371"/>
        </pc:sldMkLst>
        <pc:spChg chg="mod">
          <ac:chgData name="Saskia Schmidt" userId="bfbdca6f-9464-48fc-a9ef-f4f1b4bcd533" providerId="ADAL" clId="{7597E08F-CD47-4B2F-8217-8632023A3DD9}" dt="2023-08-23T10:35:25.663" v="158" actId="5793"/>
          <ac:spMkLst>
            <pc:docMk/>
            <pc:sldMk cId="2702846963" sldId="371"/>
            <ac:spMk id="14" creationId="{053D33F0-504E-294F-BD48-EE8627CBCBF1}"/>
          </ac:spMkLst>
        </pc:spChg>
        <pc:picChg chg="mod">
          <ac:chgData name="Saskia Schmidt" userId="bfbdca6f-9464-48fc-a9ef-f4f1b4bcd533" providerId="ADAL" clId="{7597E08F-CD47-4B2F-8217-8632023A3DD9}" dt="2023-08-24T13:44:10.283" v="1280" actId="208"/>
          <ac:picMkLst>
            <pc:docMk/>
            <pc:sldMk cId="2702846963" sldId="371"/>
            <ac:picMk id="5" creationId="{56A1258E-F080-3283-CE86-C7BFF9916D95}"/>
          </ac:picMkLst>
        </pc:picChg>
        <pc:picChg chg="mod">
          <ac:chgData name="Saskia Schmidt" userId="bfbdca6f-9464-48fc-a9ef-f4f1b4bcd533" providerId="ADAL" clId="{7597E08F-CD47-4B2F-8217-8632023A3DD9}" dt="2023-08-24T13:44:18.310" v="1282" actId="208"/>
          <ac:picMkLst>
            <pc:docMk/>
            <pc:sldMk cId="2702846963" sldId="371"/>
            <ac:picMk id="7" creationId="{A2B7A0B0-0AE1-4C6E-339B-041AE10D3844}"/>
          </ac:picMkLst>
        </pc:picChg>
        <pc:picChg chg="mod">
          <ac:chgData name="Saskia Schmidt" userId="bfbdca6f-9464-48fc-a9ef-f4f1b4bcd533" providerId="ADAL" clId="{7597E08F-CD47-4B2F-8217-8632023A3DD9}" dt="2023-08-24T13:44:24.710" v="1284" actId="208"/>
          <ac:picMkLst>
            <pc:docMk/>
            <pc:sldMk cId="2702846963" sldId="371"/>
            <ac:picMk id="23" creationId="{F55B4794-DDB1-9765-4278-01131D4718FB}"/>
          </ac:picMkLst>
        </pc:picChg>
      </pc:sldChg>
      <pc:sldChg chg="modSp mod ord">
        <pc:chgData name="Saskia Schmidt" userId="bfbdca6f-9464-48fc-a9ef-f4f1b4bcd533" providerId="ADAL" clId="{7597E08F-CD47-4B2F-8217-8632023A3DD9}" dt="2023-08-23T10:42:54.328" v="463" actId="18131"/>
        <pc:sldMkLst>
          <pc:docMk/>
          <pc:sldMk cId="3522204591" sldId="373"/>
        </pc:sldMkLst>
        <pc:picChg chg="mod modCrop">
          <ac:chgData name="Saskia Schmidt" userId="bfbdca6f-9464-48fc-a9ef-f4f1b4bcd533" providerId="ADAL" clId="{7597E08F-CD47-4B2F-8217-8632023A3DD9}" dt="2023-08-23T10:42:54.328" v="463" actId="18131"/>
          <ac:picMkLst>
            <pc:docMk/>
            <pc:sldMk cId="3522204591" sldId="373"/>
            <ac:picMk id="8" creationId="{E4BE71B4-D7EF-D21D-5EB7-AB0310B514F8}"/>
          </ac:picMkLst>
        </pc:picChg>
      </pc:sldChg>
      <pc:sldChg chg="delSp del mod">
        <pc:chgData name="Saskia Schmidt" userId="bfbdca6f-9464-48fc-a9ef-f4f1b4bcd533" providerId="ADAL" clId="{7597E08F-CD47-4B2F-8217-8632023A3DD9}" dt="2023-08-23T10:35:38.159" v="160" actId="47"/>
        <pc:sldMkLst>
          <pc:docMk/>
          <pc:sldMk cId="3609486340" sldId="376"/>
        </pc:sldMkLst>
        <pc:spChg chg="del">
          <ac:chgData name="Saskia Schmidt" userId="bfbdca6f-9464-48fc-a9ef-f4f1b4bcd533" providerId="ADAL" clId="{7597E08F-CD47-4B2F-8217-8632023A3DD9}" dt="2023-08-23T10:35:36.754" v="159" actId="478"/>
          <ac:spMkLst>
            <pc:docMk/>
            <pc:sldMk cId="3609486340" sldId="376"/>
            <ac:spMk id="7" creationId="{0D57460D-EC07-2579-E7A7-AF0174BEC238}"/>
          </ac:spMkLst>
        </pc:spChg>
      </pc:sldChg>
      <pc:sldChg chg="delSp modSp mod ord">
        <pc:chgData name="Saskia Schmidt" userId="bfbdca6f-9464-48fc-a9ef-f4f1b4bcd533" providerId="ADAL" clId="{7597E08F-CD47-4B2F-8217-8632023A3DD9}" dt="2023-08-23T11:07:37.776" v="1237"/>
        <pc:sldMkLst>
          <pc:docMk/>
          <pc:sldMk cId="49576519" sldId="377"/>
        </pc:sldMkLst>
        <pc:spChg chg="del mod">
          <ac:chgData name="Saskia Schmidt" userId="bfbdca6f-9464-48fc-a9ef-f4f1b4bcd533" providerId="ADAL" clId="{7597E08F-CD47-4B2F-8217-8632023A3DD9}" dt="2023-08-23T10:11:25.715" v="41" actId="478"/>
          <ac:spMkLst>
            <pc:docMk/>
            <pc:sldMk cId="49576519" sldId="377"/>
            <ac:spMk id="15" creationId="{0FCEEE44-8B75-78F9-68DD-F81E8BB66B3C}"/>
          </ac:spMkLst>
        </pc:spChg>
        <pc:spChg chg="mod">
          <ac:chgData name="Saskia Schmidt" userId="bfbdca6f-9464-48fc-a9ef-f4f1b4bcd533" providerId="ADAL" clId="{7597E08F-CD47-4B2F-8217-8632023A3DD9}" dt="2023-08-23T10:11:22.283" v="39" actId="20577"/>
          <ac:spMkLst>
            <pc:docMk/>
            <pc:sldMk cId="49576519" sldId="377"/>
            <ac:spMk id="22" creationId="{C2D036D9-8200-DE71-28BD-72872787C72B}"/>
          </ac:spMkLst>
        </pc:spChg>
        <pc:spChg chg="mod">
          <ac:chgData name="Saskia Schmidt" userId="bfbdca6f-9464-48fc-a9ef-f4f1b4bcd533" providerId="ADAL" clId="{7597E08F-CD47-4B2F-8217-8632023A3DD9}" dt="2023-08-23T10:09:56.386" v="29" actId="20577"/>
          <ac:spMkLst>
            <pc:docMk/>
            <pc:sldMk cId="49576519" sldId="377"/>
            <ac:spMk id="24" creationId="{9F186114-6B63-63DA-A04F-3CF6A77A0EFB}"/>
          </ac:spMkLst>
        </pc:spChg>
        <pc:picChg chg="mod">
          <ac:chgData name="Saskia Schmidt" userId="bfbdca6f-9464-48fc-a9ef-f4f1b4bcd533" providerId="ADAL" clId="{7597E08F-CD47-4B2F-8217-8632023A3DD9}" dt="2023-08-23T10:08:34.314" v="17" actId="14826"/>
          <ac:picMkLst>
            <pc:docMk/>
            <pc:sldMk cId="49576519" sldId="377"/>
            <ac:picMk id="9" creationId="{50040884-2911-DB4C-7761-151D41DC7EBE}"/>
          </ac:picMkLst>
        </pc:picChg>
        <pc:picChg chg="mod">
          <ac:chgData name="Saskia Schmidt" userId="bfbdca6f-9464-48fc-a9ef-f4f1b4bcd533" providerId="ADAL" clId="{7597E08F-CD47-4B2F-8217-8632023A3DD9}" dt="2023-08-23T10:11:01.940" v="30" actId="14826"/>
          <ac:picMkLst>
            <pc:docMk/>
            <pc:sldMk cId="49576519" sldId="377"/>
            <ac:picMk id="10" creationId="{423A7F6D-FD2D-9694-E3DF-E5AD4F2AD402}"/>
          </ac:picMkLst>
        </pc:picChg>
      </pc:sldChg>
      <pc:sldChg chg="addSp delSp modSp mod modShow delCm modCm">
        <pc:chgData name="Saskia Schmidt" userId="bfbdca6f-9464-48fc-a9ef-f4f1b4bcd533" providerId="ADAL" clId="{7597E08F-CD47-4B2F-8217-8632023A3DD9}" dt="2023-08-23T11:12:04.030" v="1274"/>
        <pc:sldMkLst>
          <pc:docMk/>
          <pc:sldMk cId="442810498" sldId="378"/>
        </pc:sldMkLst>
        <pc:spChg chg="del mod">
          <ac:chgData name="Saskia Schmidt" userId="bfbdca6f-9464-48fc-a9ef-f4f1b4bcd533" providerId="ADAL" clId="{7597E08F-CD47-4B2F-8217-8632023A3DD9}" dt="2023-08-23T10:40:42.464" v="425" actId="478"/>
          <ac:spMkLst>
            <pc:docMk/>
            <pc:sldMk cId="442810498" sldId="378"/>
            <ac:spMk id="3" creationId="{A2638759-E231-3842-AB2E-88010938AAD2}"/>
          </ac:spMkLst>
        </pc:spChg>
        <pc:spChg chg="add mod">
          <ac:chgData name="Saskia Schmidt" userId="bfbdca6f-9464-48fc-a9ef-f4f1b4bcd533" providerId="ADAL" clId="{7597E08F-CD47-4B2F-8217-8632023A3DD9}" dt="2023-08-23T11:02:19.831" v="1188" actId="20577"/>
          <ac:spMkLst>
            <pc:docMk/>
            <pc:sldMk cId="442810498" sldId="378"/>
            <ac:spMk id="4" creationId="{9B3E6981-42DF-4F71-9E3D-67C21D4A003B}"/>
          </ac:spMkLst>
        </pc:spChg>
        <pc:spChg chg="mod">
          <ac:chgData name="Saskia Schmidt" userId="bfbdca6f-9464-48fc-a9ef-f4f1b4bcd533" providerId="ADAL" clId="{7597E08F-CD47-4B2F-8217-8632023A3DD9}" dt="2023-08-23T10:59:51.551" v="986" actId="20577"/>
          <ac:spMkLst>
            <pc:docMk/>
            <pc:sldMk cId="442810498" sldId="378"/>
            <ac:spMk id="7" creationId="{BA408BC3-24EC-E742-94A5-CFAB53ABE262}"/>
          </ac:spMkLst>
        </pc:spChg>
        <pc:spChg chg="add mod">
          <ac:chgData name="Saskia Schmidt" userId="bfbdca6f-9464-48fc-a9ef-f4f1b4bcd533" providerId="ADAL" clId="{7597E08F-CD47-4B2F-8217-8632023A3DD9}" dt="2023-08-23T10:41:04.626" v="428" actId="20577"/>
          <ac:spMkLst>
            <pc:docMk/>
            <pc:sldMk cId="442810498" sldId="378"/>
            <ac:spMk id="9" creationId="{040DB595-0A11-4659-893D-18E87A7CA082}"/>
          </ac:spMkLst>
        </pc:spChg>
      </pc:sldChg>
      <pc:sldChg chg="ord addCm">
        <pc:chgData name="Saskia Schmidt" userId="bfbdca6f-9464-48fc-a9ef-f4f1b4bcd533" providerId="ADAL" clId="{7597E08F-CD47-4B2F-8217-8632023A3DD9}" dt="2023-08-23T10:03:31.657" v="4"/>
        <pc:sldMkLst>
          <pc:docMk/>
          <pc:sldMk cId="2819437857" sldId="379"/>
        </pc:sldMkLst>
      </pc:sldChg>
      <pc:sldChg chg="modSp mod modNotesTx">
        <pc:chgData name="Saskia Schmidt" userId="bfbdca6f-9464-48fc-a9ef-f4f1b4bcd533" providerId="ADAL" clId="{7597E08F-CD47-4B2F-8217-8632023A3DD9}" dt="2023-08-23T11:11:29.151" v="1272" actId="20577"/>
        <pc:sldMkLst>
          <pc:docMk/>
          <pc:sldMk cId="4004781683" sldId="380"/>
        </pc:sldMkLst>
        <pc:picChg chg="mod">
          <ac:chgData name="Saskia Schmidt" userId="bfbdca6f-9464-48fc-a9ef-f4f1b4bcd533" providerId="ADAL" clId="{7597E08F-CD47-4B2F-8217-8632023A3DD9}" dt="2023-08-23T10:24:43.996" v="156" actId="14826"/>
          <ac:picMkLst>
            <pc:docMk/>
            <pc:sldMk cId="4004781683" sldId="380"/>
            <ac:picMk id="22" creationId="{626EC5CA-F7E3-003E-F60E-1C1B0EEBDEC1}"/>
          </ac:picMkLst>
        </pc:picChg>
        <pc:picChg chg="mod">
          <ac:chgData name="Saskia Schmidt" userId="bfbdca6f-9464-48fc-a9ef-f4f1b4bcd533" providerId="ADAL" clId="{7597E08F-CD47-4B2F-8217-8632023A3DD9}" dt="2023-08-23T10:23:11.032" v="154" actId="1076"/>
          <ac:picMkLst>
            <pc:docMk/>
            <pc:sldMk cId="4004781683" sldId="380"/>
            <ac:picMk id="25" creationId="{E7A3CA87-7E0D-F729-4101-BCFE557CAF5D}"/>
          </ac:picMkLst>
        </pc:picChg>
        <pc:picChg chg="mod">
          <ac:chgData name="Saskia Schmidt" userId="bfbdca6f-9464-48fc-a9ef-f4f1b4bcd533" providerId="ADAL" clId="{7597E08F-CD47-4B2F-8217-8632023A3DD9}" dt="2023-08-23T10:21:02.420" v="150" actId="14826"/>
          <ac:picMkLst>
            <pc:docMk/>
            <pc:sldMk cId="4004781683" sldId="380"/>
            <ac:picMk id="28" creationId="{8EBA51F8-88A0-0C06-FFDF-7FA7E443D0A4}"/>
          </ac:picMkLst>
        </pc:picChg>
      </pc:sldChg>
      <pc:sldChg chg="mod modShow">
        <pc:chgData name="Saskia Schmidt" userId="bfbdca6f-9464-48fc-a9ef-f4f1b4bcd533" providerId="ADAL" clId="{7597E08F-CD47-4B2F-8217-8632023A3DD9}" dt="2023-08-23T10:02:48.062" v="0" actId="729"/>
        <pc:sldMkLst>
          <pc:docMk/>
          <pc:sldMk cId="2709245234" sldId="381"/>
        </pc:sldMkLst>
      </pc:sldChg>
      <pc:sldChg chg="addSp delSp modSp mod">
        <pc:chgData name="Saskia Schmidt" userId="bfbdca6f-9464-48fc-a9ef-f4f1b4bcd533" providerId="ADAL" clId="{7597E08F-CD47-4B2F-8217-8632023A3DD9}" dt="2023-08-23T10:19:32.015" v="149" actId="12269"/>
        <pc:sldMkLst>
          <pc:docMk/>
          <pc:sldMk cId="2871385114" sldId="382"/>
        </pc:sldMkLst>
        <pc:spChg chg="del">
          <ac:chgData name="Saskia Schmidt" userId="bfbdca6f-9464-48fc-a9ef-f4f1b4bcd533" providerId="ADAL" clId="{7597E08F-CD47-4B2F-8217-8632023A3DD9}" dt="2023-08-23T10:14:57.352" v="133" actId="478"/>
          <ac:spMkLst>
            <pc:docMk/>
            <pc:sldMk cId="2871385114" sldId="382"/>
            <ac:spMk id="3" creationId="{A2638759-E231-3842-AB2E-88010938AAD2}"/>
          </ac:spMkLst>
        </pc:spChg>
        <pc:spChg chg="add del mod">
          <ac:chgData name="Saskia Schmidt" userId="bfbdca6f-9464-48fc-a9ef-f4f1b4bcd533" providerId="ADAL" clId="{7597E08F-CD47-4B2F-8217-8632023A3DD9}" dt="2023-08-23T10:14:04.041" v="129" actId="478"/>
          <ac:spMkLst>
            <pc:docMk/>
            <pc:sldMk cId="2871385114" sldId="382"/>
            <ac:spMk id="4" creationId="{191E8FEB-1957-415A-9B6D-B7AFD58FECCF}"/>
          </ac:spMkLst>
        </pc:spChg>
        <pc:spChg chg="add del mod">
          <ac:chgData name="Saskia Schmidt" userId="bfbdca6f-9464-48fc-a9ef-f4f1b4bcd533" providerId="ADAL" clId="{7597E08F-CD47-4B2F-8217-8632023A3DD9}" dt="2023-08-23T10:15:10.650" v="140" actId="478"/>
          <ac:spMkLst>
            <pc:docMk/>
            <pc:sldMk cId="2871385114" sldId="382"/>
            <ac:spMk id="11" creationId="{D9A6ECB0-DFB3-438C-AC15-A57551779571}"/>
          </ac:spMkLst>
        </pc:spChg>
        <pc:graphicFrameChg chg="add mod modGraphic">
          <ac:chgData name="Saskia Schmidt" userId="bfbdca6f-9464-48fc-a9ef-f4f1b4bcd533" providerId="ADAL" clId="{7597E08F-CD47-4B2F-8217-8632023A3DD9}" dt="2023-08-23T10:19:32.015" v="149" actId="12269"/>
          <ac:graphicFrameMkLst>
            <pc:docMk/>
            <pc:sldMk cId="2871385114" sldId="382"/>
            <ac:graphicFrameMk id="9" creationId="{4C8DBFFD-7DE3-4A1E-8860-010E30B89929}"/>
          </ac:graphicFrameMkLst>
        </pc:graphicFrameChg>
        <pc:picChg chg="add del mod">
          <ac:chgData name="Saskia Schmidt" userId="bfbdca6f-9464-48fc-a9ef-f4f1b4bcd533" providerId="ADAL" clId="{7597E08F-CD47-4B2F-8217-8632023A3DD9}" dt="2023-08-23T10:14:02.949" v="128" actId="478"/>
          <ac:picMkLst>
            <pc:docMk/>
            <pc:sldMk cId="2871385114" sldId="382"/>
            <ac:picMk id="8" creationId="{7F16E40D-C8F2-4F71-93FF-5134865413F4}"/>
          </ac:picMkLst>
        </pc:picChg>
      </pc:sldChg>
      <pc:sldChg chg="del">
        <pc:chgData name="Saskia Schmidt" userId="bfbdca6f-9464-48fc-a9ef-f4f1b4bcd533" providerId="ADAL" clId="{7597E08F-CD47-4B2F-8217-8632023A3DD9}" dt="2023-08-23T10:14:09.784" v="130" actId="2696"/>
        <pc:sldMkLst>
          <pc:docMk/>
          <pc:sldMk cId="1487360269" sldId="383"/>
        </pc:sldMkLst>
      </pc:sldChg>
      <pc:sldChg chg="addSp modSp mod addCm">
        <pc:chgData name="Saskia Schmidt" userId="bfbdca6f-9464-48fc-a9ef-f4f1b4bcd533" providerId="ADAL" clId="{7597E08F-CD47-4B2F-8217-8632023A3DD9}" dt="2023-08-23T11:08:56.708" v="1259" actId="1076"/>
        <pc:sldMkLst>
          <pc:docMk/>
          <pc:sldMk cId="2120401679" sldId="384"/>
        </pc:sldMkLst>
        <pc:spChg chg="add mod">
          <ac:chgData name="Saskia Schmidt" userId="bfbdca6f-9464-48fc-a9ef-f4f1b4bcd533" providerId="ADAL" clId="{7597E08F-CD47-4B2F-8217-8632023A3DD9}" dt="2023-08-23T11:08:56.708" v="1259" actId="1076"/>
          <ac:spMkLst>
            <pc:docMk/>
            <pc:sldMk cId="2120401679" sldId="384"/>
            <ac:spMk id="2" creationId="{34A1EF20-938F-434B-9EDA-00FAF4D7F48C}"/>
          </ac:spMkLst>
        </pc:spChg>
        <pc:spChg chg="mod">
          <ac:chgData name="Saskia Schmidt" userId="bfbdca6f-9464-48fc-a9ef-f4f1b4bcd533" providerId="ADAL" clId="{7597E08F-CD47-4B2F-8217-8632023A3DD9}" dt="2023-08-23T11:07:01.930" v="1234" actId="108"/>
          <ac:spMkLst>
            <pc:docMk/>
            <pc:sldMk cId="2120401679" sldId="384"/>
            <ac:spMk id="6" creationId="{5CDFC2FF-EDB8-F74C-9631-956FA1AE9667}"/>
          </ac:spMkLst>
        </pc:spChg>
        <pc:spChg chg="mod">
          <ac:chgData name="Saskia Schmidt" userId="bfbdca6f-9464-48fc-a9ef-f4f1b4bcd533" providerId="ADAL" clId="{7597E08F-CD47-4B2F-8217-8632023A3DD9}" dt="2023-08-23T11:07:24.872" v="1235" actId="108"/>
          <ac:spMkLst>
            <pc:docMk/>
            <pc:sldMk cId="2120401679" sldId="384"/>
            <ac:spMk id="36" creationId="{82E5F354-DCC0-9951-7E38-EC8ABFC9CB2D}"/>
          </ac:spMkLst>
        </pc:spChg>
      </pc:sldChg>
      <pc:sldChg chg="new del">
        <pc:chgData name="Saskia Schmidt" userId="bfbdca6f-9464-48fc-a9ef-f4f1b4bcd533" providerId="ADAL" clId="{7597E08F-CD47-4B2F-8217-8632023A3DD9}" dt="2023-08-23T11:08:01.716" v="1239" actId="2696"/>
        <pc:sldMkLst>
          <pc:docMk/>
          <pc:sldMk cId="4264535637" sldId="385"/>
        </pc:sldMkLst>
      </pc:sldChg>
      <pc:sldChg chg="addSp delSp modSp add mod modCm">
        <pc:chgData name="Saskia Schmidt" userId="bfbdca6f-9464-48fc-a9ef-f4f1b4bcd533" providerId="ADAL" clId="{7597E08F-CD47-4B2F-8217-8632023A3DD9}" dt="2023-08-25T06:16:22.411" v="2350" actId="1076"/>
        <pc:sldMkLst>
          <pc:docMk/>
          <pc:sldMk cId="1065906344" sldId="388"/>
        </pc:sldMkLst>
        <pc:spChg chg="add del mod">
          <ac:chgData name="Saskia Schmidt" userId="bfbdca6f-9464-48fc-a9ef-f4f1b4bcd533" providerId="ADAL" clId="{7597E08F-CD47-4B2F-8217-8632023A3DD9}" dt="2023-08-24T13:49:59.620" v="1324" actId="478"/>
          <ac:spMkLst>
            <pc:docMk/>
            <pc:sldMk cId="1065906344" sldId="388"/>
            <ac:spMk id="3" creationId="{48406571-3742-492A-BB8A-9DB6F75F5A38}"/>
          </ac:spMkLst>
        </pc:spChg>
        <pc:spChg chg="mod">
          <ac:chgData name="Saskia Schmidt" userId="bfbdca6f-9464-48fc-a9ef-f4f1b4bcd533" providerId="ADAL" clId="{7597E08F-CD47-4B2F-8217-8632023A3DD9}" dt="2023-08-24T13:50:48.240" v="1331" actId="208"/>
          <ac:spMkLst>
            <pc:docMk/>
            <pc:sldMk cId="1065906344" sldId="388"/>
            <ac:spMk id="9" creationId="{1A23F5B5-7E0F-4242-8514-FDA77743209A}"/>
          </ac:spMkLst>
        </pc:spChg>
        <pc:spChg chg="mod">
          <ac:chgData name="Saskia Schmidt" userId="bfbdca6f-9464-48fc-a9ef-f4f1b4bcd533" providerId="ADAL" clId="{7597E08F-CD47-4B2F-8217-8632023A3DD9}" dt="2023-08-24T13:50:48.240" v="1331" actId="208"/>
          <ac:spMkLst>
            <pc:docMk/>
            <pc:sldMk cId="1065906344" sldId="388"/>
            <ac:spMk id="10" creationId="{99821CE3-F03B-47EC-BD8B-93AE4E6F87F6}"/>
          </ac:spMkLst>
        </pc:spChg>
        <pc:spChg chg="mod">
          <ac:chgData name="Saskia Schmidt" userId="bfbdca6f-9464-48fc-a9ef-f4f1b4bcd533" providerId="ADAL" clId="{7597E08F-CD47-4B2F-8217-8632023A3DD9}" dt="2023-08-24T13:50:50.429" v="1332"/>
          <ac:spMkLst>
            <pc:docMk/>
            <pc:sldMk cId="1065906344" sldId="388"/>
            <ac:spMk id="12" creationId="{C2A8FBA2-4E7B-4656-A590-0BF213F49C5B}"/>
          </ac:spMkLst>
        </pc:spChg>
        <pc:spChg chg="mod">
          <ac:chgData name="Saskia Schmidt" userId="bfbdca6f-9464-48fc-a9ef-f4f1b4bcd533" providerId="ADAL" clId="{7597E08F-CD47-4B2F-8217-8632023A3DD9}" dt="2023-08-24T13:50:50.429" v="1332"/>
          <ac:spMkLst>
            <pc:docMk/>
            <pc:sldMk cId="1065906344" sldId="388"/>
            <ac:spMk id="13" creationId="{42AB7B91-195D-47DE-BC06-CFAF94F749E1}"/>
          </ac:spMkLst>
        </pc:spChg>
        <pc:spChg chg="mod">
          <ac:chgData name="Saskia Schmidt" userId="bfbdca6f-9464-48fc-a9ef-f4f1b4bcd533" providerId="ADAL" clId="{7597E08F-CD47-4B2F-8217-8632023A3DD9}" dt="2023-08-24T13:50:53.587" v="1334"/>
          <ac:spMkLst>
            <pc:docMk/>
            <pc:sldMk cId="1065906344" sldId="388"/>
            <ac:spMk id="16" creationId="{7D210014-EC5B-4BCE-AA65-95C620547A10}"/>
          </ac:spMkLst>
        </pc:spChg>
        <pc:spChg chg="mod">
          <ac:chgData name="Saskia Schmidt" userId="bfbdca6f-9464-48fc-a9ef-f4f1b4bcd533" providerId="ADAL" clId="{7597E08F-CD47-4B2F-8217-8632023A3DD9}" dt="2023-08-24T13:50:53.587" v="1334"/>
          <ac:spMkLst>
            <pc:docMk/>
            <pc:sldMk cId="1065906344" sldId="388"/>
            <ac:spMk id="17" creationId="{EEEE581D-ACE5-4EBC-AE19-F2CBBC6875BC}"/>
          </ac:spMkLst>
        </pc:spChg>
        <pc:spChg chg="mod">
          <ac:chgData name="Saskia Schmidt" userId="bfbdca6f-9464-48fc-a9ef-f4f1b4bcd533" providerId="ADAL" clId="{7597E08F-CD47-4B2F-8217-8632023A3DD9}" dt="2023-08-24T13:50:59.205" v="1336"/>
          <ac:spMkLst>
            <pc:docMk/>
            <pc:sldMk cId="1065906344" sldId="388"/>
            <ac:spMk id="19" creationId="{8EDE88B3-D2D4-4680-8E67-E670D7719CEC}"/>
          </ac:spMkLst>
        </pc:spChg>
        <pc:spChg chg="mod">
          <ac:chgData name="Saskia Schmidt" userId="bfbdca6f-9464-48fc-a9ef-f4f1b4bcd533" providerId="ADAL" clId="{7597E08F-CD47-4B2F-8217-8632023A3DD9}" dt="2023-08-24T13:50:59.205" v="1336"/>
          <ac:spMkLst>
            <pc:docMk/>
            <pc:sldMk cId="1065906344" sldId="388"/>
            <ac:spMk id="20" creationId="{003A0490-C9D1-4121-AAE5-481F54F59362}"/>
          </ac:spMkLst>
        </pc:spChg>
        <pc:spChg chg="mod">
          <ac:chgData name="Saskia Schmidt" userId="bfbdca6f-9464-48fc-a9ef-f4f1b4bcd533" providerId="ADAL" clId="{7597E08F-CD47-4B2F-8217-8632023A3DD9}" dt="2023-08-24T13:51:50.231" v="1342"/>
          <ac:spMkLst>
            <pc:docMk/>
            <pc:sldMk cId="1065906344" sldId="388"/>
            <ac:spMk id="22" creationId="{67A00539-CABC-4321-A6B1-006927969249}"/>
          </ac:spMkLst>
        </pc:spChg>
        <pc:spChg chg="mod">
          <ac:chgData name="Saskia Schmidt" userId="bfbdca6f-9464-48fc-a9ef-f4f1b4bcd533" providerId="ADAL" clId="{7597E08F-CD47-4B2F-8217-8632023A3DD9}" dt="2023-08-24T13:51:50.231" v="1342"/>
          <ac:spMkLst>
            <pc:docMk/>
            <pc:sldMk cId="1065906344" sldId="388"/>
            <ac:spMk id="23" creationId="{EEC12D1A-9529-4D73-9B2C-92B3A2CB0161}"/>
          </ac:spMkLst>
        </pc:spChg>
        <pc:spChg chg="mod topLvl">
          <ac:chgData name="Saskia Schmidt" userId="bfbdca6f-9464-48fc-a9ef-f4f1b4bcd533" providerId="ADAL" clId="{7597E08F-CD47-4B2F-8217-8632023A3DD9}" dt="2023-08-24T13:56:09.983" v="1376" actId="108"/>
          <ac:spMkLst>
            <pc:docMk/>
            <pc:sldMk cId="1065906344" sldId="388"/>
            <ac:spMk id="25" creationId="{B85705DA-1A59-4169-A8BC-9304F96495CB}"/>
          </ac:spMkLst>
        </pc:spChg>
        <pc:spChg chg="mod topLvl">
          <ac:chgData name="Saskia Schmidt" userId="bfbdca6f-9464-48fc-a9ef-f4f1b4bcd533" providerId="ADAL" clId="{7597E08F-CD47-4B2F-8217-8632023A3DD9}" dt="2023-08-24T13:56:00.330" v="1375" actId="14100"/>
          <ac:spMkLst>
            <pc:docMk/>
            <pc:sldMk cId="1065906344" sldId="388"/>
            <ac:spMk id="26" creationId="{CF90735E-DFD7-46F2-80FD-2FE08C2E5C8E}"/>
          </ac:spMkLst>
        </pc:spChg>
        <pc:spChg chg="mod topLvl">
          <ac:chgData name="Saskia Schmidt" userId="bfbdca6f-9464-48fc-a9ef-f4f1b4bcd533" providerId="ADAL" clId="{7597E08F-CD47-4B2F-8217-8632023A3DD9}" dt="2023-08-24T13:55:25.926" v="1372" actId="108"/>
          <ac:spMkLst>
            <pc:docMk/>
            <pc:sldMk cId="1065906344" sldId="388"/>
            <ac:spMk id="28" creationId="{954EA591-556C-4051-AB5C-59F785673316}"/>
          </ac:spMkLst>
        </pc:spChg>
        <pc:spChg chg="mod topLvl">
          <ac:chgData name="Saskia Schmidt" userId="bfbdca6f-9464-48fc-a9ef-f4f1b4bcd533" providerId="ADAL" clId="{7597E08F-CD47-4B2F-8217-8632023A3DD9}" dt="2023-08-24T13:56:00.330" v="1375" actId="14100"/>
          <ac:spMkLst>
            <pc:docMk/>
            <pc:sldMk cId="1065906344" sldId="388"/>
            <ac:spMk id="29" creationId="{DF9156A5-A575-4242-B448-C4FEB3A10D55}"/>
          </ac:spMkLst>
        </pc:spChg>
        <pc:spChg chg="mod topLvl">
          <ac:chgData name="Saskia Schmidt" userId="bfbdca6f-9464-48fc-a9ef-f4f1b4bcd533" providerId="ADAL" clId="{7597E08F-CD47-4B2F-8217-8632023A3DD9}" dt="2023-08-24T13:55:21.518" v="1371" actId="108"/>
          <ac:spMkLst>
            <pc:docMk/>
            <pc:sldMk cId="1065906344" sldId="388"/>
            <ac:spMk id="31" creationId="{8F7AB6B7-7A73-4BE2-B710-2E499E5CD4BE}"/>
          </ac:spMkLst>
        </pc:spChg>
        <pc:spChg chg="mod topLvl">
          <ac:chgData name="Saskia Schmidt" userId="bfbdca6f-9464-48fc-a9ef-f4f1b4bcd533" providerId="ADAL" clId="{7597E08F-CD47-4B2F-8217-8632023A3DD9}" dt="2023-08-24T13:56:00.330" v="1375" actId="14100"/>
          <ac:spMkLst>
            <pc:docMk/>
            <pc:sldMk cId="1065906344" sldId="388"/>
            <ac:spMk id="32" creationId="{F1E38366-DF3E-4A8B-BDD8-4F6115B4A671}"/>
          </ac:spMkLst>
        </pc:spChg>
        <pc:spChg chg="mod topLvl">
          <ac:chgData name="Saskia Schmidt" userId="bfbdca6f-9464-48fc-a9ef-f4f1b4bcd533" providerId="ADAL" clId="{7597E08F-CD47-4B2F-8217-8632023A3DD9}" dt="2023-08-24T13:54:50.370" v="1364" actId="403"/>
          <ac:spMkLst>
            <pc:docMk/>
            <pc:sldMk cId="1065906344" sldId="388"/>
            <ac:spMk id="34" creationId="{6E7273FB-A2C6-43E4-98EA-0B182734EF07}"/>
          </ac:spMkLst>
        </pc:spChg>
        <pc:spChg chg="mod topLvl">
          <ac:chgData name="Saskia Schmidt" userId="bfbdca6f-9464-48fc-a9ef-f4f1b4bcd533" providerId="ADAL" clId="{7597E08F-CD47-4B2F-8217-8632023A3DD9}" dt="2023-08-24T13:56:00.330" v="1375" actId="14100"/>
          <ac:spMkLst>
            <pc:docMk/>
            <pc:sldMk cId="1065906344" sldId="388"/>
            <ac:spMk id="35" creationId="{360D4BCF-9818-4199-B396-B4AB2ABD5C6F}"/>
          </ac:spMkLst>
        </pc:spChg>
        <pc:grpChg chg="mod">
          <ac:chgData name="Saskia Schmidt" userId="bfbdca6f-9464-48fc-a9ef-f4f1b4bcd533" providerId="ADAL" clId="{7597E08F-CD47-4B2F-8217-8632023A3DD9}" dt="2023-08-25T06:16:09.659" v="2348" actId="408"/>
          <ac:grpSpMkLst>
            <pc:docMk/>
            <pc:sldMk cId="1065906344" sldId="388"/>
            <ac:grpSpMk id="2" creationId="{1C2BC33A-0C0A-68FD-DFB6-BD802C599B1D}"/>
          </ac:grpSpMkLst>
        </pc:grpChg>
        <pc:grpChg chg="mod">
          <ac:chgData name="Saskia Schmidt" userId="bfbdca6f-9464-48fc-a9ef-f4f1b4bcd533" providerId="ADAL" clId="{7597E08F-CD47-4B2F-8217-8632023A3DD9}" dt="2023-08-25T06:16:22.411" v="2350" actId="1076"/>
          <ac:grpSpMkLst>
            <pc:docMk/>
            <pc:sldMk cId="1065906344" sldId="388"/>
            <ac:grpSpMk id="3" creationId="{40D598E5-4087-FAA4-3577-FF13084F412B}"/>
          </ac:grpSpMkLst>
        </pc:grpChg>
        <pc:grpChg chg="mod">
          <ac:chgData name="Saskia Schmidt" userId="bfbdca6f-9464-48fc-a9ef-f4f1b4bcd533" providerId="ADAL" clId="{7597E08F-CD47-4B2F-8217-8632023A3DD9}" dt="2023-08-25T06:16:19.161" v="2349" actId="1076"/>
          <ac:grpSpMkLst>
            <pc:docMk/>
            <pc:sldMk cId="1065906344" sldId="388"/>
            <ac:grpSpMk id="7" creationId="{BEE2765C-3332-F38F-ACFD-6AEE83A70324}"/>
          </ac:grpSpMkLst>
        </pc:grpChg>
        <pc:grpChg chg="add mod">
          <ac:chgData name="Saskia Schmidt" userId="bfbdca6f-9464-48fc-a9ef-f4f1b4bcd533" providerId="ADAL" clId="{7597E08F-CD47-4B2F-8217-8632023A3DD9}" dt="2023-08-24T13:54:46.486" v="1363" actId="14100"/>
          <ac:grpSpMkLst>
            <pc:docMk/>
            <pc:sldMk cId="1065906344" sldId="388"/>
            <ac:grpSpMk id="8" creationId="{D3587BFB-2666-4A89-A92D-11C1E8261C85}"/>
          </ac:grpSpMkLst>
        </pc:grpChg>
        <pc:grpChg chg="add mod">
          <ac:chgData name="Saskia Schmidt" userId="bfbdca6f-9464-48fc-a9ef-f4f1b4bcd533" providerId="ADAL" clId="{7597E08F-CD47-4B2F-8217-8632023A3DD9}" dt="2023-08-24T13:54:46.486" v="1363" actId="14100"/>
          <ac:grpSpMkLst>
            <pc:docMk/>
            <pc:sldMk cId="1065906344" sldId="388"/>
            <ac:grpSpMk id="11" creationId="{5429A5DA-097C-4901-ABEC-5F987CEDEF1C}"/>
          </ac:grpSpMkLst>
        </pc:grpChg>
        <pc:grpChg chg="add mod">
          <ac:chgData name="Saskia Schmidt" userId="bfbdca6f-9464-48fc-a9ef-f4f1b4bcd533" providerId="ADAL" clId="{7597E08F-CD47-4B2F-8217-8632023A3DD9}" dt="2023-08-24T13:54:46.486" v="1363" actId="14100"/>
          <ac:grpSpMkLst>
            <pc:docMk/>
            <pc:sldMk cId="1065906344" sldId="388"/>
            <ac:grpSpMk id="15" creationId="{78581E66-155A-4AA6-85F8-827083438F4E}"/>
          </ac:grpSpMkLst>
        </pc:grpChg>
        <pc:grpChg chg="add mod">
          <ac:chgData name="Saskia Schmidt" userId="bfbdca6f-9464-48fc-a9ef-f4f1b4bcd533" providerId="ADAL" clId="{7597E08F-CD47-4B2F-8217-8632023A3DD9}" dt="2023-08-24T13:54:46.486" v="1363" actId="14100"/>
          <ac:grpSpMkLst>
            <pc:docMk/>
            <pc:sldMk cId="1065906344" sldId="388"/>
            <ac:grpSpMk id="18" creationId="{2BBDFF32-605B-4B56-9065-FA40FE73E219}"/>
          </ac:grpSpMkLst>
        </pc:grpChg>
        <pc:grpChg chg="add del mod">
          <ac:chgData name="Saskia Schmidt" userId="bfbdca6f-9464-48fc-a9ef-f4f1b4bcd533" providerId="ADAL" clId="{7597E08F-CD47-4B2F-8217-8632023A3DD9}" dt="2023-08-24T13:51:55.027" v="1345"/>
          <ac:grpSpMkLst>
            <pc:docMk/>
            <pc:sldMk cId="1065906344" sldId="388"/>
            <ac:grpSpMk id="21" creationId="{CBC15408-6BA7-4A31-87F5-A591B4D065D7}"/>
          </ac:grpSpMkLst>
        </pc:grpChg>
        <pc:grpChg chg="add del mod">
          <ac:chgData name="Saskia Schmidt" userId="bfbdca6f-9464-48fc-a9ef-f4f1b4bcd533" providerId="ADAL" clId="{7597E08F-CD47-4B2F-8217-8632023A3DD9}" dt="2023-08-24T13:53:40.984" v="1353" actId="165"/>
          <ac:grpSpMkLst>
            <pc:docMk/>
            <pc:sldMk cId="1065906344" sldId="388"/>
            <ac:grpSpMk id="24" creationId="{CA2CF553-2CB2-404A-A39C-CD26F95BB6F6}"/>
          </ac:grpSpMkLst>
        </pc:grpChg>
        <pc:grpChg chg="add del mod">
          <ac:chgData name="Saskia Schmidt" userId="bfbdca6f-9464-48fc-a9ef-f4f1b4bcd533" providerId="ADAL" clId="{7597E08F-CD47-4B2F-8217-8632023A3DD9}" dt="2023-08-24T13:53:40.984" v="1353" actId="165"/>
          <ac:grpSpMkLst>
            <pc:docMk/>
            <pc:sldMk cId="1065906344" sldId="388"/>
            <ac:grpSpMk id="27" creationId="{E361AFC9-A80C-4C81-B064-A12BC20ADBE3}"/>
          </ac:grpSpMkLst>
        </pc:grpChg>
        <pc:grpChg chg="add del mod">
          <ac:chgData name="Saskia Schmidt" userId="bfbdca6f-9464-48fc-a9ef-f4f1b4bcd533" providerId="ADAL" clId="{7597E08F-CD47-4B2F-8217-8632023A3DD9}" dt="2023-08-24T13:53:40.984" v="1353" actId="165"/>
          <ac:grpSpMkLst>
            <pc:docMk/>
            <pc:sldMk cId="1065906344" sldId="388"/>
            <ac:grpSpMk id="30" creationId="{BBDD62C6-AD53-480D-B927-4BC39BBD27A9}"/>
          </ac:grpSpMkLst>
        </pc:grpChg>
        <pc:grpChg chg="add del mod">
          <ac:chgData name="Saskia Schmidt" userId="bfbdca6f-9464-48fc-a9ef-f4f1b4bcd533" providerId="ADAL" clId="{7597E08F-CD47-4B2F-8217-8632023A3DD9}" dt="2023-08-24T13:53:14.108" v="1350" actId="165"/>
          <ac:grpSpMkLst>
            <pc:docMk/>
            <pc:sldMk cId="1065906344" sldId="388"/>
            <ac:grpSpMk id="33" creationId="{DEB6323F-B566-4769-8B08-D7996B9EE6A2}"/>
          </ac:grpSpMkLst>
        </pc:grpChg>
        <pc:graphicFrameChg chg="del">
          <ac:chgData name="Saskia Schmidt" userId="bfbdca6f-9464-48fc-a9ef-f4f1b4bcd533" providerId="ADAL" clId="{7597E08F-CD47-4B2F-8217-8632023A3DD9}" dt="2023-08-24T13:49:55.142" v="1322" actId="478"/>
          <ac:graphicFrameMkLst>
            <pc:docMk/>
            <pc:sldMk cId="1065906344" sldId="388"/>
            <ac:graphicFrameMk id="14" creationId="{7CE6B933-1297-A8B4-E496-C8CF682F18A2}"/>
          </ac:graphicFrameMkLst>
        </pc:graphicFrameChg>
      </pc:sldChg>
      <pc:sldChg chg="add modNotesTx">
        <pc:chgData name="Saskia Schmidt" userId="bfbdca6f-9464-48fc-a9ef-f4f1b4bcd533" providerId="ADAL" clId="{7597E08F-CD47-4B2F-8217-8632023A3DD9}" dt="2023-08-24T14:07:05.229" v="1616"/>
        <pc:sldMkLst>
          <pc:docMk/>
          <pc:sldMk cId="156675510" sldId="389"/>
        </pc:sldMkLst>
      </pc:sldChg>
      <pc:sldChg chg="addSp delSp modSp add del mod modNotesTx">
        <pc:chgData name="Saskia Schmidt" userId="bfbdca6f-9464-48fc-a9ef-f4f1b4bcd533" providerId="ADAL" clId="{7597E08F-CD47-4B2F-8217-8632023A3DD9}" dt="2023-08-24T14:30:34.573" v="2347" actId="403"/>
        <pc:sldMkLst>
          <pc:docMk/>
          <pc:sldMk cId="3256306817" sldId="390"/>
        </pc:sldMkLst>
        <pc:spChg chg="mod">
          <ac:chgData name="Saskia Schmidt" userId="bfbdca6f-9464-48fc-a9ef-f4f1b4bcd533" providerId="ADAL" clId="{7597E08F-CD47-4B2F-8217-8632023A3DD9}" dt="2023-08-24T14:13:55.148" v="1964" actId="20577"/>
          <ac:spMkLst>
            <pc:docMk/>
            <pc:sldMk cId="3256306817" sldId="390"/>
            <ac:spMk id="6" creationId="{2ECB9B66-C09B-B145-BA39-8427F410350A}"/>
          </ac:spMkLst>
        </pc:spChg>
        <pc:spChg chg="del">
          <ac:chgData name="Saskia Schmidt" userId="bfbdca6f-9464-48fc-a9ef-f4f1b4bcd533" providerId="ADAL" clId="{7597E08F-CD47-4B2F-8217-8632023A3DD9}" dt="2023-08-24T14:13:59.568" v="1965" actId="478"/>
          <ac:spMkLst>
            <pc:docMk/>
            <pc:sldMk cId="3256306817" sldId="390"/>
            <ac:spMk id="7" creationId="{2E28314C-4B6C-FF46-BAFC-146A7186A300}"/>
          </ac:spMkLst>
        </pc:spChg>
        <pc:spChg chg="add del mod">
          <ac:chgData name="Saskia Schmidt" userId="bfbdca6f-9464-48fc-a9ef-f4f1b4bcd533" providerId="ADAL" clId="{7597E08F-CD47-4B2F-8217-8632023A3DD9}" dt="2023-08-24T14:10:58.536" v="1895" actId="478"/>
          <ac:spMkLst>
            <pc:docMk/>
            <pc:sldMk cId="3256306817" sldId="390"/>
            <ac:spMk id="9" creationId="{F145D4FA-4634-42A5-9917-FEC63EB8E824}"/>
          </ac:spMkLst>
        </pc:spChg>
        <pc:spChg chg="add del mod">
          <ac:chgData name="Saskia Schmidt" userId="bfbdca6f-9464-48fc-a9ef-f4f1b4bcd533" providerId="ADAL" clId="{7597E08F-CD47-4B2F-8217-8632023A3DD9}" dt="2023-08-24T14:15:24.915" v="1984" actId="478"/>
          <ac:spMkLst>
            <pc:docMk/>
            <pc:sldMk cId="3256306817" sldId="390"/>
            <ac:spMk id="13" creationId="{0E2A9D97-278F-47F6-8F53-3A0945A5A281}"/>
          </ac:spMkLst>
        </pc:spChg>
        <pc:graphicFrameChg chg="add del mod">
          <ac:chgData name="Saskia Schmidt" userId="bfbdca6f-9464-48fc-a9ef-f4f1b4bcd533" providerId="ADAL" clId="{7597E08F-CD47-4B2F-8217-8632023A3DD9}" dt="2023-08-24T14:30:34.573" v="2347" actId="403"/>
          <ac:graphicFrameMkLst>
            <pc:docMk/>
            <pc:sldMk cId="3256306817" sldId="390"/>
            <ac:graphicFrameMk id="8" creationId="{1560EF4E-D68C-3948-A6B0-7CF228DC7E11}"/>
          </ac:graphicFrameMkLst>
        </pc:graphicFrameChg>
      </pc:sldChg>
    </pc:docChg>
  </pc:docChgLst>
  <pc:docChgLst>
    <pc:chgData name="Saskia Schmidt" userId="S::saskia.schmidt@bvmw.de::bfbdca6f-9464-48fc-a9ef-f4f1b4bcd533" providerId="AD" clId="Web-{F9C7B817-B820-9898-C608-851910E03D9E}"/>
    <pc:docChg chg="modSld">
      <pc:chgData name="Saskia Schmidt" userId="S::saskia.schmidt@bvmw.de::bfbdca6f-9464-48fc-a9ef-f4f1b4bcd533" providerId="AD" clId="Web-{F9C7B817-B820-9898-C608-851910E03D9E}" dt="2023-08-25T06:14:59.976" v="9"/>
      <pc:docMkLst>
        <pc:docMk/>
      </pc:docMkLst>
      <pc:sldChg chg="delSp">
        <pc:chgData name="Saskia Schmidt" userId="S::saskia.schmidt@bvmw.de::bfbdca6f-9464-48fc-a9ef-f4f1b4bcd533" providerId="AD" clId="Web-{F9C7B817-B820-9898-C608-851910E03D9E}" dt="2023-08-25T06:14:12.131" v="3"/>
        <pc:sldMkLst>
          <pc:docMk/>
          <pc:sldMk cId="2120401679" sldId="384"/>
        </pc:sldMkLst>
        <pc:spChg chg="del">
          <ac:chgData name="Saskia Schmidt" userId="S::saskia.schmidt@bvmw.de::bfbdca6f-9464-48fc-a9ef-f4f1b4bcd533" providerId="AD" clId="Web-{F9C7B817-B820-9898-C608-851910E03D9E}" dt="2023-08-25T06:14:12.131" v="3"/>
          <ac:spMkLst>
            <pc:docMk/>
            <pc:sldMk cId="2120401679" sldId="384"/>
            <ac:spMk id="39" creationId="{94CC204B-8E4B-C25A-D465-01CE6CECD853}"/>
          </ac:spMkLst>
        </pc:spChg>
      </pc:sldChg>
      <pc:sldChg chg="delSp">
        <pc:chgData name="Saskia Schmidt" userId="S::saskia.schmidt@bvmw.de::bfbdca6f-9464-48fc-a9ef-f4f1b4bcd533" providerId="AD" clId="Web-{F9C7B817-B820-9898-C608-851910E03D9E}" dt="2023-08-25T06:14:02.131" v="2"/>
        <pc:sldMkLst>
          <pc:docMk/>
          <pc:sldMk cId="3218598334" sldId="386"/>
        </pc:sldMkLst>
        <pc:spChg chg="del">
          <ac:chgData name="Saskia Schmidt" userId="S::saskia.schmidt@bvmw.de::bfbdca6f-9464-48fc-a9ef-f4f1b4bcd533" providerId="AD" clId="Web-{F9C7B817-B820-9898-C608-851910E03D9E}" dt="2023-08-25T06:14:02.131" v="2"/>
          <ac:spMkLst>
            <pc:docMk/>
            <pc:sldMk cId="3218598334" sldId="386"/>
            <ac:spMk id="3" creationId="{7BDDD384-44D3-E752-C3FD-BB22503E745B}"/>
          </ac:spMkLst>
        </pc:spChg>
      </pc:sldChg>
      <pc:sldChg chg="delSp">
        <pc:chgData name="Saskia Schmidt" userId="S::saskia.schmidt@bvmw.de::bfbdca6f-9464-48fc-a9ef-f4f1b4bcd533" providerId="AD" clId="Web-{F9C7B817-B820-9898-C608-851910E03D9E}" dt="2023-08-25T06:13:58.834" v="1"/>
        <pc:sldMkLst>
          <pc:docMk/>
          <pc:sldMk cId="401466791" sldId="387"/>
        </pc:sldMkLst>
        <pc:spChg chg="del">
          <ac:chgData name="Saskia Schmidt" userId="S::saskia.schmidt@bvmw.de::bfbdca6f-9464-48fc-a9ef-f4f1b4bcd533" providerId="AD" clId="Web-{F9C7B817-B820-9898-C608-851910E03D9E}" dt="2023-08-25T06:13:58.834" v="1"/>
          <ac:spMkLst>
            <pc:docMk/>
            <pc:sldMk cId="401466791" sldId="387"/>
            <ac:spMk id="3" creationId="{7BDDD384-44D3-E752-C3FD-BB22503E745B}"/>
          </ac:spMkLst>
        </pc:spChg>
      </pc:sldChg>
      <pc:sldChg chg="addSp delSp">
        <pc:chgData name="Saskia Schmidt" userId="S::saskia.schmidt@bvmw.de::bfbdca6f-9464-48fc-a9ef-f4f1b4bcd533" providerId="AD" clId="Web-{F9C7B817-B820-9898-C608-851910E03D9E}" dt="2023-08-25T06:14:59.976" v="9"/>
        <pc:sldMkLst>
          <pc:docMk/>
          <pc:sldMk cId="1065906344" sldId="388"/>
        </pc:sldMkLst>
        <pc:spChg chg="del">
          <ac:chgData name="Saskia Schmidt" userId="S::saskia.schmidt@bvmw.de::bfbdca6f-9464-48fc-a9ef-f4f1b4bcd533" providerId="AD" clId="Web-{F9C7B817-B820-9898-C608-851910E03D9E}" dt="2023-08-25T06:14:34.022" v="4"/>
          <ac:spMkLst>
            <pc:docMk/>
            <pc:sldMk cId="1065906344" sldId="388"/>
            <ac:spMk id="31" creationId="{8F7AB6B7-7A73-4BE2-B710-2E499E5CD4BE}"/>
          </ac:spMkLst>
        </pc:spChg>
        <pc:spChg chg="del">
          <ac:chgData name="Saskia Schmidt" userId="S::saskia.schmidt@bvmw.de::bfbdca6f-9464-48fc-a9ef-f4f1b4bcd533" providerId="AD" clId="Web-{F9C7B817-B820-9898-C608-851910E03D9E}" dt="2023-08-25T06:14:35.600" v="6"/>
          <ac:spMkLst>
            <pc:docMk/>
            <pc:sldMk cId="1065906344" sldId="388"/>
            <ac:spMk id="32" creationId="{F1E38366-DF3E-4A8B-BDD8-4F6115B4A671}"/>
          </ac:spMkLst>
        </pc:spChg>
        <pc:grpChg chg="add">
          <ac:chgData name="Saskia Schmidt" userId="S::saskia.schmidt@bvmw.de::bfbdca6f-9464-48fc-a9ef-f4f1b4bcd533" providerId="AD" clId="Web-{F9C7B817-B820-9898-C608-851910E03D9E}" dt="2023-08-25T06:14:47.585" v="7"/>
          <ac:grpSpMkLst>
            <pc:docMk/>
            <pc:sldMk cId="1065906344" sldId="388"/>
            <ac:grpSpMk id="2" creationId="{1C2BC33A-0C0A-68FD-DFB6-BD802C599B1D}"/>
          </ac:grpSpMkLst>
        </pc:grpChg>
        <pc:grpChg chg="add">
          <ac:chgData name="Saskia Schmidt" userId="S::saskia.schmidt@bvmw.de::bfbdca6f-9464-48fc-a9ef-f4f1b4bcd533" providerId="AD" clId="Web-{F9C7B817-B820-9898-C608-851910E03D9E}" dt="2023-08-25T06:14:52.757" v="8"/>
          <ac:grpSpMkLst>
            <pc:docMk/>
            <pc:sldMk cId="1065906344" sldId="388"/>
            <ac:grpSpMk id="3" creationId="{40D598E5-4087-FAA4-3577-FF13084F412B}"/>
          </ac:grpSpMkLst>
        </pc:grpChg>
        <pc:grpChg chg="add">
          <ac:chgData name="Saskia Schmidt" userId="S::saskia.schmidt@bvmw.de::bfbdca6f-9464-48fc-a9ef-f4f1b4bcd533" providerId="AD" clId="Web-{F9C7B817-B820-9898-C608-851910E03D9E}" dt="2023-08-25T06:14:59.976" v="9"/>
          <ac:grpSpMkLst>
            <pc:docMk/>
            <pc:sldMk cId="1065906344" sldId="388"/>
            <ac:grpSpMk id="7" creationId="{BEE2765C-3332-F38F-ACFD-6AEE83A70324}"/>
          </ac:grpSpMkLst>
        </pc:grpChg>
        <pc:grpChg chg="del">
          <ac:chgData name="Saskia Schmidt" userId="S::saskia.schmidt@bvmw.de::bfbdca6f-9464-48fc-a9ef-f4f1b4bcd533" providerId="AD" clId="Web-{F9C7B817-B820-9898-C608-851910E03D9E}" dt="2023-08-25T06:14:34.866" v="5"/>
          <ac:grpSpMkLst>
            <pc:docMk/>
            <pc:sldMk cId="1065906344" sldId="388"/>
            <ac:grpSpMk id="15" creationId="{78581E66-155A-4AA6-85F8-827083438F4E}"/>
          </ac:grpSpMkLst>
        </pc:grpChg>
      </pc:sldChg>
      <pc:sldChg chg="delSp">
        <pc:chgData name="Saskia Schmidt" userId="S::saskia.schmidt@bvmw.de::bfbdca6f-9464-48fc-a9ef-f4f1b4bcd533" providerId="AD" clId="Web-{F9C7B817-B820-9898-C608-851910E03D9E}" dt="2023-08-25T06:13:52.458" v="0"/>
        <pc:sldMkLst>
          <pc:docMk/>
          <pc:sldMk cId="3256306817" sldId="390"/>
        </pc:sldMkLst>
        <pc:spChg chg="del">
          <ac:chgData name="Saskia Schmidt" userId="S::saskia.schmidt@bvmw.de::bfbdca6f-9464-48fc-a9ef-f4f1b4bcd533" providerId="AD" clId="Web-{F9C7B817-B820-9898-C608-851910E03D9E}" dt="2023-08-25T06:13:52.458" v="0"/>
          <ac:spMkLst>
            <pc:docMk/>
            <pc:sldMk cId="3256306817" sldId="390"/>
            <ac:spMk id="3" creationId="{CAE2A1A5-F864-F144-8D6A-E9EA92AB39D1}"/>
          </ac:spMkLst>
        </pc:spChg>
      </pc:sldChg>
    </pc:docChg>
  </pc:docChgLst>
  <pc:docChgLst>
    <pc:chgData name="Saskia Schmidt" userId="S::saskia.schmidt@bvmw.de::bfbdca6f-9464-48fc-a9ef-f4f1b4bcd533" providerId="AD" clId="Web-{BB12C315-32C0-224C-C004-FA5D5E5ED63F}"/>
    <pc:docChg chg="mod addSld delSld modSld modSection">
      <pc:chgData name="Saskia Schmidt" userId="S::saskia.schmidt@bvmw.de::bfbdca6f-9464-48fc-a9ef-f4f1b4bcd533" providerId="AD" clId="Web-{BB12C315-32C0-224C-C004-FA5D5E5ED63F}" dt="2023-08-21T11:43:31.638" v="223"/>
      <pc:docMkLst>
        <pc:docMk/>
      </pc:docMkLst>
      <pc:sldChg chg="modSp">
        <pc:chgData name="Saskia Schmidt" userId="S::saskia.schmidt@bvmw.de::bfbdca6f-9464-48fc-a9ef-f4f1b4bcd533" providerId="AD" clId="Web-{BB12C315-32C0-224C-C004-FA5D5E5ED63F}" dt="2023-08-18T09:35:38.700" v="0" actId="20577"/>
        <pc:sldMkLst>
          <pc:docMk/>
          <pc:sldMk cId="1864620671" sldId="333"/>
        </pc:sldMkLst>
        <pc:spChg chg="mod">
          <ac:chgData name="Saskia Schmidt" userId="S::saskia.schmidt@bvmw.de::bfbdca6f-9464-48fc-a9ef-f4f1b4bcd533" providerId="AD" clId="Web-{BB12C315-32C0-224C-C004-FA5D5E5ED63F}" dt="2023-08-18T09:35:38.700" v="0" actId="20577"/>
          <ac:spMkLst>
            <pc:docMk/>
            <pc:sldMk cId="1864620671" sldId="333"/>
            <ac:spMk id="2" creationId="{18B7F9FE-A170-A54C-897A-58EF5EACB6C2}"/>
          </ac:spMkLst>
        </pc:spChg>
      </pc:sldChg>
      <pc:sldChg chg="modSp modNotes">
        <pc:chgData name="Saskia Schmidt" userId="S::saskia.schmidt@bvmw.de::bfbdca6f-9464-48fc-a9ef-f4f1b4bcd533" providerId="AD" clId="Web-{BB12C315-32C0-224C-C004-FA5D5E5ED63F}" dt="2023-08-21T11:43:28.810" v="222"/>
        <pc:sldMkLst>
          <pc:docMk/>
          <pc:sldMk cId="3385926971" sldId="345"/>
        </pc:sldMkLst>
        <pc:spChg chg="mod">
          <ac:chgData name="Saskia Schmidt" userId="S::saskia.schmidt@bvmw.de::bfbdca6f-9464-48fc-a9ef-f4f1b4bcd533" providerId="AD" clId="Web-{BB12C315-32C0-224C-C004-FA5D5E5ED63F}" dt="2023-08-21T11:12:52.525" v="58" actId="20577"/>
          <ac:spMkLst>
            <pc:docMk/>
            <pc:sldMk cId="3385926971" sldId="345"/>
            <ac:spMk id="12" creationId="{70B85BEF-DBC2-D1E4-7BAA-206AFFE29394}"/>
          </ac:spMkLst>
        </pc:spChg>
      </pc:sldChg>
      <pc:sldChg chg="addSp modSp addCm">
        <pc:chgData name="Saskia Schmidt" userId="S::saskia.schmidt@bvmw.de::bfbdca6f-9464-48fc-a9ef-f4f1b4bcd533" providerId="AD" clId="Web-{BB12C315-32C0-224C-C004-FA5D5E5ED63F}" dt="2023-08-21T10:06:05.168" v="56"/>
        <pc:sldMkLst>
          <pc:docMk/>
          <pc:sldMk cId="209684442" sldId="351"/>
        </pc:sldMkLst>
        <pc:spChg chg="add mod">
          <ac:chgData name="Saskia Schmidt" userId="S::saskia.schmidt@bvmw.de::bfbdca6f-9464-48fc-a9ef-f4f1b4bcd533" providerId="AD" clId="Web-{BB12C315-32C0-224C-C004-FA5D5E5ED63F}" dt="2023-08-21T10:05:46.918" v="54" actId="20577"/>
          <ac:spMkLst>
            <pc:docMk/>
            <pc:sldMk cId="209684442" sldId="351"/>
            <ac:spMk id="4" creationId="{3765C5E4-0A14-E3BB-743F-E2C39B35ED5F}"/>
          </ac:spMkLst>
        </pc:spChg>
      </pc:sldChg>
      <pc:sldChg chg="addSp modSp">
        <pc:chgData name="Saskia Schmidt" userId="S::saskia.schmidt@bvmw.de::bfbdca6f-9464-48fc-a9ef-f4f1b4bcd533" providerId="AD" clId="Web-{BB12C315-32C0-224C-C004-FA5D5E5ED63F}" dt="2023-08-21T07:10:31.412" v="27" actId="1076"/>
        <pc:sldMkLst>
          <pc:docMk/>
          <pc:sldMk cId="3294082431" sldId="364"/>
        </pc:sldMkLst>
        <pc:spChg chg="add mod">
          <ac:chgData name="Saskia Schmidt" userId="S::saskia.schmidt@bvmw.de::bfbdca6f-9464-48fc-a9ef-f4f1b4bcd533" providerId="AD" clId="Web-{BB12C315-32C0-224C-C004-FA5D5E5ED63F}" dt="2023-08-21T07:09:26.800" v="6" actId="20577"/>
          <ac:spMkLst>
            <pc:docMk/>
            <pc:sldMk cId="3294082431" sldId="364"/>
            <ac:spMk id="7" creationId="{B1D55E8E-844B-26CF-3B4F-67D541E47A55}"/>
          </ac:spMkLst>
        </pc:spChg>
        <pc:spChg chg="add mod">
          <ac:chgData name="Saskia Schmidt" userId="S::saskia.schmidt@bvmw.de::bfbdca6f-9464-48fc-a9ef-f4f1b4bcd533" providerId="AD" clId="Web-{BB12C315-32C0-224C-C004-FA5D5E5ED63F}" dt="2023-08-21T07:10:31.412" v="27" actId="1076"/>
          <ac:spMkLst>
            <pc:docMk/>
            <pc:sldMk cId="3294082431" sldId="364"/>
            <ac:spMk id="8" creationId="{6EFC84B4-F2DE-2986-3D85-F92C1D4EF9E3}"/>
          </ac:spMkLst>
        </pc:spChg>
        <pc:spChg chg="mod">
          <ac:chgData name="Saskia Schmidt" userId="S::saskia.schmidt@bvmw.de::bfbdca6f-9464-48fc-a9ef-f4f1b4bcd533" providerId="AD" clId="Web-{BB12C315-32C0-224C-C004-FA5D5E5ED63F}" dt="2023-08-21T07:09:46.660" v="7" actId="1076"/>
          <ac:spMkLst>
            <pc:docMk/>
            <pc:sldMk cId="3294082431" sldId="364"/>
            <ac:spMk id="12" creationId="{8A840041-0A51-5F9C-AFA0-426D3165D63F}"/>
          </ac:spMkLst>
        </pc:spChg>
        <pc:spChg chg="mod">
          <ac:chgData name="Saskia Schmidt" userId="S::saskia.schmidt@bvmw.de::bfbdca6f-9464-48fc-a9ef-f4f1b4bcd533" providerId="AD" clId="Web-{BB12C315-32C0-224C-C004-FA5D5E5ED63F}" dt="2023-08-21T07:10:06.521" v="12" actId="1076"/>
          <ac:spMkLst>
            <pc:docMk/>
            <pc:sldMk cId="3294082431" sldId="364"/>
            <ac:spMk id="14" creationId="{FE2D065D-4B2E-B8C5-F155-FA3FCC38CF96}"/>
          </ac:spMkLst>
        </pc:spChg>
      </pc:sldChg>
      <pc:sldChg chg="add del replId modNotes">
        <pc:chgData name="Saskia Schmidt" userId="S::saskia.schmidt@bvmw.de::bfbdca6f-9464-48fc-a9ef-f4f1b4bcd533" providerId="AD" clId="Web-{BB12C315-32C0-224C-C004-FA5D5E5ED63F}" dt="2023-08-21T09:21:01.558" v="43"/>
        <pc:sldMkLst>
          <pc:docMk/>
          <pc:sldMk cId="293675079" sldId="365"/>
        </pc:sldMkLst>
      </pc:sldChg>
      <pc:sldChg chg="add replId modNotes">
        <pc:chgData name="Saskia Schmidt" userId="S::saskia.schmidt@bvmw.de::bfbdca6f-9464-48fc-a9ef-f4f1b4bcd533" providerId="AD" clId="Web-{BB12C315-32C0-224C-C004-FA5D5E5ED63F}" dt="2023-08-21T09:20:59.746" v="42"/>
        <pc:sldMkLst>
          <pc:docMk/>
          <pc:sldMk cId="822216415" sldId="366"/>
        </pc:sldMkLst>
      </pc:sldChg>
      <pc:sldChg chg="new">
        <pc:chgData name="Saskia Schmidt" userId="S::saskia.schmidt@bvmw.de::bfbdca6f-9464-48fc-a9ef-f4f1b4bcd533" providerId="AD" clId="Web-{BB12C315-32C0-224C-C004-FA5D5E5ED63F}" dt="2023-08-21T09:21:23.247" v="44"/>
        <pc:sldMkLst>
          <pc:docMk/>
          <pc:sldMk cId="2254914590" sldId="367"/>
        </pc:sldMkLst>
      </pc:sldChg>
      <pc:sldChg chg="modSp new del">
        <pc:chgData name="Saskia Schmidt" userId="S::saskia.schmidt@bvmw.de::bfbdca6f-9464-48fc-a9ef-f4f1b4bcd533" providerId="AD" clId="Web-{BB12C315-32C0-224C-C004-FA5D5E5ED63F}" dt="2023-08-21T11:43:31.638" v="223"/>
        <pc:sldMkLst>
          <pc:docMk/>
          <pc:sldMk cId="2373412541" sldId="368"/>
        </pc:sldMkLst>
        <pc:spChg chg="mod">
          <ac:chgData name="Saskia Schmidt" userId="S::saskia.schmidt@bvmw.de::bfbdca6f-9464-48fc-a9ef-f4f1b4bcd533" providerId="AD" clId="Web-{BB12C315-32C0-224C-C004-FA5D5E5ED63F}" dt="2023-08-21T11:13:32.761" v="97" actId="20577"/>
          <ac:spMkLst>
            <pc:docMk/>
            <pc:sldMk cId="2373412541" sldId="368"/>
            <ac:spMk id="2" creationId="{D5AA4A06-229C-6A0C-2C89-BE346E6B8272}"/>
          </ac:spMkLst>
        </pc:spChg>
      </pc:sldChg>
    </pc:docChg>
  </pc:docChgLst>
  <pc:docChgLst>
    <pc:chgData name="Saskia Schmidt" userId="S::saskia.schmidt@bvmw.de::bfbdca6f-9464-48fc-a9ef-f4f1b4bcd533" providerId="AD" clId="Web-{2BEC46FD-0713-B933-D4B0-6786295CD39E}"/>
    <pc:docChg chg="addSld delSld modSld sldOrd addSection delSection modSection">
      <pc:chgData name="Saskia Schmidt" userId="S::saskia.schmidt@bvmw.de::bfbdca6f-9464-48fc-a9ef-f4f1b4bcd533" providerId="AD" clId="Web-{2BEC46FD-0713-B933-D4B0-6786295CD39E}" dt="2023-08-25T06:53:29.694" v="494"/>
      <pc:docMkLst>
        <pc:docMk/>
      </pc:docMkLst>
      <pc:sldChg chg="modNotes">
        <pc:chgData name="Saskia Schmidt" userId="S::saskia.schmidt@bvmw.de::bfbdca6f-9464-48fc-a9ef-f4f1b4bcd533" providerId="AD" clId="Web-{2BEC46FD-0713-B933-D4B0-6786295CD39E}" dt="2023-08-25T06:52:28.955" v="488"/>
        <pc:sldMkLst>
          <pc:docMk/>
          <pc:sldMk cId="1864620671" sldId="333"/>
        </pc:sldMkLst>
      </pc:sldChg>
      <pc:sldChg chg="delSp modSp">
        <pc:chgData name="Saskia Schmidt" userId="S::saskia.schmidt@bvmw.de::bfbdca6f-9464-48fc-a9ef-f4f1b4bcd533" providerId="AD" clId="Web-{2BEC46FD-0713-B933-D4B0-6786295CD39E}" dt="2023-08-25T06:20:32.429" v="59" actId="1076"/>
        <pc:sldMkLst>
          <pc:docMk/>
          <pc:sldMk cId="422178880" sldId="356"/>
        </pc:sldMkLst>
        <pc:spChg chg="mod">
          <ac:chgData name="Saskia Schmidt" userId="S::saskia.schmidt@bvmw.de::bfbdca6f-9464-48fc-a9ef-f4f1b4bcd533" providerId="AD" clId="Web-{2BEC46FD-0713-B933-D4B0-6786295CD39E}" dt="2023-08-25T06:19:48.270" v="50" actId="20577"/>
          <ac:spMkLst>
            <pc:docMk/>
            <pc:sldMk cId="422178880" sldId="356"/>
            <ac:spMk id="28" creationId="{E07465FB-A89F-4EBA-9032-D132A8675961}"/>
          </ac:spMkLst>
        </pc:spChg>
        <pc:spChg chg="mod">
          <ac:chgData name="Saskia Schmidt" userId="S::saskia.schmidt@bvmw.de::bfbdca6f-9464-48fc-a9ef-f4f1b4bcd533" providerId="AD" clId="Web-{2BEC46FD-0713-B933-D4B0-6786295CD39E}" dt="2023-08-25T06:19:59.989" v="53" actId="20577"/>
          <ac:spMkLst>
            <pc:docMk/>
            <pc:sldMk cId="422178880" sldId="356"/>
            <ac:spMk id="37" creationId="{65422271-6ACA-4587-8EC0-F6D62FB0485E}"/>
          </ac:spMkLst>
        </pc:spChg>
        <pc:grpChg chg="mod">
          <ac:chgData name="Saskia Schmidt" userId="S::saskia.schmidt@bvmw.de::bfbdca6f-9464-48fc-a9ef-f4f1b4bcd533" providerId="AD" clId="Web-{2BEC46FD-0713-B933-D4B0-6786295CD39E}" dt="2023-08-25T06:20:27.038" v="58" actId="1076"/>
          <ac:grpSpMkLst>
            <pc:docMk/>
            <pc:sldMk cId="422178880" sldId="356"/>
            <ac:grpSpMk id="27" creationId="{42304BE8-2C18-432D-AC65-32D0EB150733}"/>
          </ac:grpSpMkLst>
        </pc:grpChg>
        <pc:grpChg chg="del">
          <ac:chgData name="Saskia Schmidt" userId="S::saskia.schmidt@bvmw.de::bfbdca6f-9464-48fc-a9ef-f4f1b4bcd533" providerId="AD" clId="Web-{2BEC46FD-0713-B933-D4B0-6786295CD39E}" dt="2023-08-25T06:18:36.593" v="13"/>
          <ac:grpSpMkLst>
            <pc:docMk/>
            <pc:sldMk cId="422178880" sldId="356"/>
            <ac:grpSpMk id="30" creationId="{F094A362-1FD9-4A57-AB58-51D9967CD0B3}"/>
          </ac:grpSpMkLst>
        </pc:grpChg>
        <pc:grpChg chg="mod">
          <ac:chgData name="Saskia Schmidt" userId="S::saskia.schmidt@bvmw.de::bfbdca6f-9464-48fc-a9ef-f4f1b4bcd533" providerId="AD" clId="Web-{2BEC46FD-0713-B933-D4B0-6786295CD39E}" dt="2023-08-25T06:20:32.429" v="59" actId="1076"/>
          <ac:grpSpMkLst>
            <pc:docMk/>
            <pc:sldMk cId="422178880" sldId="356"/>
            <ac:grpSpMk id="33" creationId="{959F0155-A8A5-433F-AEC9-7FCBA5C1469D}"/>
          </ac:grpSpMkLst>
        </pc:grpChg>
        <pc:grpChg chg="mod">
          <ac:chgData name="Saskia Schmidt" userId="S::saskia.schmidt@bvmw.de::bfbdca6f-9464-48fc-a9ef-f4f1b4bcd533" providerId="AD" clId="Web-{2BEC46FD-0713-B933-D4B0-6786295CD39E}" dt="2023-08-25T06:20:17.334" v="57" actId="1076"/>
          <ac:grpSpMkLst>
            <pc:docMk/>
            <pc:sldMk cId="422178880" sldId="356"/>
            <ac:grpSpMk id="36" creationId="{A0DEFEFB-E305-4339-8291-B2864FF61422}"/>
          </ac:grpSpMkLst>
        </pc:grpChg>
        <pc:grpChg chg="del">
          <ac:chgData name="Saskia Schmidt" userId="S::saskia.schmidt@bvmw.de::bfbdca6f-9464-48fc-a9ef-f4f1b4bcd533" providerId="AD" clId="Web-{2BEC46FD-0713-B933-D4B0-6786295CD39E}" dt="2023-08-25T06:18:38.140" v="14"/>
          <ac:grpSpMkLst>
            <pc:docMk/>
            <pc:sldMk cId="422178880" sldId="356"/>
            <ac:grpSpMk id="39" creationId="{6815866F-ECB2-498B-AD71-47FA845DB7C4}"/>
          </ac:grpSpMkLst>
        </pc:grpChg>
      </pc:sldChg>
      <pc:sldChg chg="modSp">
        <pc:chgData name="Saskia Schmidt" userId="S::saskia.schmidt@bvmw.de::bfbdca6f-9464-48fc-a9ef-f4f1b4bcd533" providerId="AD" clId="Web-{2BEC46FD-0713-B933-D4B0-6786295CD39E}" dt="2023-08-25T06:17:15.337" v="2" actId="20577"/>
        <pc:sldMkLst>
          <pc:docMk/>
          <pc:sldMk cId="494894500" sldId="361"/>
        </pc:sldMkLst>
        <pc:graphicFrameChg chg="modGraphic">
          <ac:chgData name="Saskia Schmidt" userId="S::saskia.schmidt@bvmw.de::bfbdca6f-9464-48fc-a9ef-f4f1b4bcd533" providerId="AD" clId="Web-{2BEC46FD-0713-B933-D4B0-6786295CD39E}" dt="2023-08-25T06:17:15.337" v="2" actId="20577"/>
          <ac:graphicFrameMkLst>
            <pc:docMk/>
            <pc:sldMk cId="494894500" sldId="361"/>
            <ac:graphicFrameMk id="14" creationId="{7CE6B933-1297-A8B4-E496-C8CF682F18A2}"/>
          </ac:graphicFrameMkLst>
        </pc:graphicFrameChg>
      </pc:sldChg>
      <pc:sldChg chg="modCm">
        <pc:chgData name="Saskia Schmidt" userId="S::saskia.schmidt@bvmw.de::bfbdca6f-9464-48fc-a9ef-f4f1b4bcd533" providerId="AD" clId="Web-{2BEC46FD-0713-B933-D4B0-6786295CD39E}" dt="2023-08-25T06:42:09.302" v="64"/>
        <pc:sldMkLst>
          <pc:docMk/>
          <pc:sldMk cId="49576519" sldId="377"/>
        </pc:sldMkLst>
      </pc:sldChg>
      <pc:sldChg chg="modSp modNotes">
        <pc:chgData name="Saskia Schmidt" userId="S::saskia.schmidt@bvmw.de::bfbdca6f-9464-48fc-a9ef-f4f1b4bcd533" providerId="AD" clId="Web-{2BEC46FD-0713-B933-D4B0-6786295CD39E}" dt="2023-08-25T06:53:29.694" v="494"/>
        <pc:sldMkLst>
          <pc:docMk/>
          <pc:sldMk cId="2709245234" sldId="381"/>
        </pc:sldMkLst>
        <pc:spChg chg="mod">
          <ac:chgData name="Saskia Schmidt" userId="S::saskia.schmidt@bvmw.de::bfbdca6f-9464-48fc-a9ef-f4f1b4bcd533" providerId="AD" clId="Web-{2BEC46FD-0713-B933-D4B0-6786295CD39E}" dt="2023-08-25T06:53:28.443" v="493"/>
          <ac:spMkLst>
            <pc:docMk/>
            <pc:sldMk cId="2709245234" sldId="381"/>
            <ac:spMk id="50" creationId="{7A015C29-E393-3B9A-A739-AE974B8F7CE5}"/>
          </ac:spMkLst>
        </pc:spChg>
        <pc:spChg chg="mod">
          <ac:chgData name="Saskia Schmidt" userId="S::saskia.schmidt@bvmw.de::bfbdca6f-9464-48fc-a9ef-f4f1b4bcd533" providerId="AD" clId="Web-{2BEC46FD-0713-B933-D4B0-6786295CD39E}" dt="2023-08-25T06:53:29.694" v="494"/>
          <ac:spMkLst>
            <pc:docMk/>
            <pc:sldMk cId="2709245234" sldId="381"/>
            <ac:spMk id="51" creationId="{52544FEB-D2AC-7164-51FA-A19310C26CAE}"/>
          </ac:spMkLst>
        </pc:spChg>
      </pc:sldChg>
      <pc:sldChg chg="del">
        <pc:chgData name="Saskia Schmidt" userId="S::saskia.schmidt@bvmw.de::bfbdca6f-9464-48fc-a9ef-f4f1b4bcd533" providerId="AD" clId="Web-{2BEC46FD-0713-B933-D4B0-6786295CD39E}" dt="2023-08-25T06:52:57.066" v="490"/>
        <pc:sldMkLst>
          <pc:docMk/>
          <pc:sldMk cId="3514600773" sldId="385"/>
        </pc:sldMkLst>
      </pc:sldChg>
      <pc:sldChg chg="mod modShow">
        <pc:chgData name="Saskia Schmidt" userId="S::saskia.schmidt@bvmw.de::bfbdca6f-9464-48fc-a9ef-f4f1b4bcd533" providerId="AD" clId="Web-{2BEC46FD-0713-B933-D4B0-6786295CD39E}" dt="2023-08-25T06:52:53.644" v="489"/>
        <pc:sldMkLst>
          <pc:docMk/>
          <pc:sldMk cId="401466791" sldId="387"/>
        </pc:sldMkLst>
      </pc:sldChg>
      <pc:sldChg chg="modSp modCm">
        <pc:chgData name="Saskia Schmidt" userId="S::saskia.schmidt@bvmw.de::bfbdca6f-9464-48fc-a9ef-f4f1b4bcd533" providerId="AD" clId="Web-{2BEC46FD-0713-B933-D4B0-6786295CD39E}" dt="2023-08-25T06:33:11.811" v="63" actId="20577"/>
        <pc:sldMkLst>
          <pc:docMk/>
          <pc:sldMk cId="977882065" sldId="391"/>
        </pc:sldMkLst>
        <pc:spChg chg="mod">
          <ac:chgData name="Saskia Schmidt" userId="S::saskia.schmidt@bvmw.de::bfbdca6f-9464-48fc-a9ef-f4f1b4bcd533" providerId="AD" clId="Web-{2BEC46FD-0713-B933-D4B0-6786295CD39E}" dt="2023-08-25T06:33:11.811" v="63" actId="20577"/>
          <ac:spMkLst>
            <pc:docMk/>
            <pc:sldMk cId="977882065" sldId="391"/>
            <ac:spMk id="6" creationId="{5CDFC2FF-EDB8-F74C-9631-956FA1AE9667}"/>
          </ac:spMkLst>
        </pc:spChg>
      </pc:sldChg>
      <pc:sldChg chg="add mod replId modShow">
        <pc:chgData name="Saskia Schmidt" userId="S::saskia.schmidt@bvmw.de::bfbdca6f-9464-48fc-a9ef-f4f1b4bcd533" providerId="AD" clId="Web-{2BEC46FD-0713-B933-D4B0-6786295CD39E}" dt="2023-08-25T06:17:59.481" v="4"/>
        <pc:sldMkLst>
          <pc:docMk/>
          <pc:sldMk cId="623333202" sldId="392"/>
        </pc:sldMkLst>
      </pc:sldChg>
      <pc:sldChg chg="modSp add mod ord replId modShow modCm modNotes">
        <pc:chgData name="Saskia Schmidt" userId="S::saskia.schmidt@bvmw.de::bfbdca6f-9464-48fc-a9ef-f4f1b4bcd533" providerId="AD" clId="Web-{2BEC46FD-0713-B933-D4B0-6786295CD39E}" dt="2023-08-25T06:49:28.552" v="419"/>
        <pc:sldMkLst>
          <pc:docMk/>
          <pc:sldMk cId="3981388250" sldId="393"/>
        </pc:sldMkLst>
        <pc:spChg chg="mod">
          <ac:chgData name="Saskia Schmidt" userId="S::saskia.schmidt@bvmw.de::bfbdca6f-9464-48fc-a9ef-f4f1b4bcd533" providerId="AD" clId="Web-{2BEC46FD-0713-B933-D4B0-6786295CD39E}" dt="2023-08-25T06:48:38.876" v="417" actId="20577"/>
          <ac:spMkLst>
            <pc:docMk/>
            <pc:sldMk cId="3981388250" sldId="393"/>
            <ac:spMk id="3" creationId="{A2638759-E231-3842-AB2E-88010938AAD2}"/>
          </ac:spMkLst>
        </pc:spChg>
      </pc:sldChg>
    </pc:docChg>
  </pc:docChgLst>
  <pc:docChgLst>
    <pc:chgData name="Saskia Schmidt" userId="S::saskia.schmidt@bvmw.de::bfbdca6f-9464-48fc-a9ef-f4f1b4bcd533" providerId="AD" clId="Web-{D1E00A13-D039-5FFE-87B7-D61EC94CCBE8}"/>
    <pc:docChg chg="delSld modSld sldOrd modSection">
      <pc:chgData name="Saskia Schmidt" userId="S::saskia.schmidt@bvmw.de::bfbdca6f-9464-48fc-a9ef-f4f1b4bcd533" providerId="AD" clId="Web-{D1E00A13-D039-5FFE-87B7-D61EC94CCBE8}" dt="2023-09-27T10:07:15.558" v="50" actId="1076"/>
      <pc:docMkLst>
        <pc:docMk/>
      </pc:docMkLst>
      <pc:sldChg chg="modSp">
        <pc:chgData name="Saskia Schmidt" userId="S::saskia.schmidt@bvmw.de::bfbdca6f-9464-48fc-a9ef-f4f1b4bcd533" providerId="AD" clId="Web-{D1E00A13-D039-5FFE-87B7-D61EC94CCBE8}" dt="2023-09-27T10:06:15.275" v="46" actId="20577"/>
        <pc:sldMkLst>
          <pc:docMk/>
          <pc:sldMk cId="368417605" sldId="372"/>
        </pc:sldMkLst>
        <pc:spChg chg="mod">
          <ac:chgData name="Saskia Schmidt" userId="S::saskia.schmidt@bvmw.de::bfbdca6f-9464-48fc-a9ef-f4f1b4bcd533" providerId="AD" clId="Web-{D1E00A13-D039-5FFE-87B7-D61EC94CCBE8}" dt="2023-09-27T10:06:15.275" v="46" actId="20577"/>
          <ac:spMkLst>
            <pc:docMk/>
            <pc:sldMk cId="368417605" sldId="372"/>
            <ac:spMk id="2" creationId="{27F21EB1-8626-9A63-2220-C940C9066327}"/>
          </ac:spMkLst>
        </pc:spChg>
        <pc:spChg chg="mod">
          <ac:chgData name="Saskia Schmidt" userId="S::saskia.schmidt@bvmw.de::bfbdca6f-9464-48fc-a9ef-f4f1b4bcd533" providerId="AD" clId="Web-{D1E00A13-D039-5FFE-87B7-D61EC94CCBE8}" dt="2023-09-27T10:05:51.384" v="32" actId="20577"/>
          <ac:spMkLst>
            <pc:docMk/>
            <pc:sldMk cId="368417605" sldId="372"/>
            <ac:spMk id="14" creationId="{571937B3-57A6-49D6-9F7E-295B491D8FF6}"/>
          </ac:spMkLst>
        </pc:spChg>
        <pc:spChg chg="mod">
          <ac:chgData name="Saskia Schmidt" userId="S::saskia.schmidt@bvmw.de::bfbdca6f-9464-48fc-a9ef-f4f1b4bcd533" providerId="AD" clId="Web-{D1E00A13-D039-5FFE-87B7-D61EC94CCBE8}" dt="2023-09-27T10:05:55.040" v="34" actId="20577"/>
          <ac:spMkLst>
            <pc:docMk/>
            <pc:sldMk cId="368417605" sldId="372"/>
            <ac:spMk id="15" creationId="{F4A6295D-41B7-4168-BF56-7295872FE4C7}"/>
          </ac:spMkLst>
        </pc:spChg>
      </pc:sldChg>
      <pc:sldChg chg="addSp modSp">
        <pc:chgData name="Saskia Schmidt" userId="S::saskia.schmidt@bvmw.de::bfbdca6f-9464-48fc-a9ef-f4f1b4bcd533" providerId="AD" clId="Web-{D1E00A13-D039-5FFE-87B7-D61EC94CCBE8}" dt="2023-09-27T10:07:15.558" v="50" actId="1076"/>
        <pc:sldMkLst>
          <pc:docMk/>
          <pc:sldMk cId="2951906377" sldId="410"/>
        </pc:sldMkLst>
        <pc:picChg chg="add mod">
          <ac:chgData name="Saskia Schmidt" userId="S::saskia.schmidt@bvmw.de::bfbdca6f-9464-48fc-a9ef-f4f1b4bcd533" providerId="AD" clId="Web-{D1E00A13-D039-5FFE-87B7-D61EC94CCBE8}" dt="2023-09-27T10:07:15.558" v="50" actId="1076"/>
          <ac:picMkLst>
            <pc:docMk/>
            <pc:sldMk cId="2951906377" sldId="410"/>
            <ac:picMk id="7" creationId="{1BF04809-C876-FDD4-B6CC-EB73731BA062}"/>
          </ac:picMkLst>
        </pc:picChg>
      </pc:sldChg>
      <pc:sldChg chg="del">
        <pc:chgData name="Saskia Schmidt" userId="S::saskia.schmidt@bvmw.de::bfbdca6f-9464-48fc-a9ef-f4f1b4bcd533" providerId="AD" clId="Web-{D1E00A13-D039-5FFE-87B7-D61EC94CCBE8}" dt="2023-09-27T10:05:41.524" v="31"/>
        <pc:sldMkLst>
          <pc:docMk/>
          <pc:sldMk cId="820864483" sldId="413"/>
        </pc:sldMkLst>
      </pc:sldChg>
      <pc:sldChg chg="delSp modSp ord">
        <pc:chgData name="Saskia Schmidt" userId="S::saskia.schmidt@bvmw.de::bfbdca6f-9464-48fc-a9ef-f4f1b4bcd533" providerId="AD" clId="Web-{D1E00A13-D039-5FFE-87B7-D61EC94CCBE8}" dt="2023-09-27T10:05:37.696" v="30" actId="20577"/>
        <pc:sldMkLst>
          <pc:docMk/>
          <pc:sldMk cId="2446605892" sldId="415"/>
        </pc:sldMkLst>
        <pc:spChg chg="del">
          <ac:chgData name="Saskia Schmidt" userId="S::saskia.schmidt@bvmw.de::bfbdca6f-9464-48fc-a9ef-f4f1b4bcd533" providerId="AD" clId="Web-{D1E00A13-D039-5FFE-87B7-D61EC94CCBE8}" dt="2023-09-27T10:04:43.272" v="13"/>
          <ac:spMkLst>
            <pc:docMk/>
            <pc:sldMk cId="2446605892" sldId="415"/>
            <ac:spMk id="3" creationId="{C64EA7BA-65AB-A29E-8017-EBDB4B7BDCB8}"/>
          </ac:spMkLst>
        </pc:spChg>
        <pc:spChg chg="mod">
          <ac:chgData name="Saskia Schmidt" userId="S::saskia.schmidt@bvmw.de::bfbdca6f-9464-48fc-a9ef-f4f1b4bcd533" providerId="AD" clId="Web-{D1E00A13-D039-5FFE-87B7-D61EC94CCBE8}" dt="2023-09-27T10:04:37.241" v="12" actId="20577"/>
          <ac:spMkLst>
            <pc:docMk/>
            <pc:sldMk cId="2446605892" sldId="415"/>
            <ac:spMk id="6" creationId="{74C1EC51-9D5B-0D5A-9939-B90F785E6786}"/>
          </ac:spMkLst>
        </pc:spChg>
        <pc:spChg chg="mod">
          <ac:chgData name="Saskia Schmidt" userId="S::saskia.schmidt@bvmw.de::bfbdca6f-9464-48fc-a9ef-f4f1b4bcd533" providerId="AD" clId="Web-{D1E00A13-D039-5FFE-87B7-D61EC94CCBE8}" dt="2023-09-27T10:05:37.696" v="30" actId="20577"/>
          <ac:spMkLst>
            <pc:docMk/>
            <pc:sldMk cId="2446605892" sldId="415"/>
            <ac:spMk id="280" creationId="{B7613892-D8ED-5091-F54C-ABB7E5B14D0A}"/>
          </ac:spMkLst>
        </pc:spChg>
        <pc:spChg chg="del">
          <ac:chgData name="Saskia Schmidt" userId="S::saskia.schmidt@bvmw.de::bfbdca6f-9464-48fc-a9ef-f4f1b4bcd533" providerId="AD" clId="Web-{D1E00A13-D039-5FFE-87B7-D61EC94CCBE8}" dt="2023-09-27T10:04:45.022" v="14"/>
          <ac:spMkLst>
            <pc:docMk/>
            <pc:sldMk cId="2446605892" sldId="415"/>
            <ac:spMk id="291" creationId="{322C53E4-70E1-3740-9E3B-896FDC9F72E3}"/>
          </ac:spMkLst>
        </pc:spChg>
      </pc:sldChg>
    </pc:docChg>
  </pc:docChgLst>
  <pc:docChgLst>
    <pc:chgData name="Joanna-Luisa Giese" userId="S::joanna.giese@bvmw.de::824fd0a8-8577-46fb-83a4-3396b18aa040" providerId="AD" clId="Web-{9214E42D-2FFB-42FF-5700-6468D111D3FD}"/>
    <pc:docChg chg="modSld">
      <pc:chgData name="Joanna-Luisa Giese" userId="S::joanna.giese@bvmw.de::824fd0a8-8577-46fb-83a4-3396b18aa040" providerId="AD" clId="Web-{9214E42D-2FFB-42FF-5700-6468D111D3FD}" dt="2023-09-01T11:34:26.240" v="57" actId="20577"/>
      <pc:docMkLst>
        <pc:docMk/>
      </pc:docMkLst>
      <pc:sldChg chg="modSp">
        <pc:chgData name="Joanna-Luisa Giese" userId="S::joanna.giese@bvmw.de::824fd0a8-8577-46fb-83a4-3396b18aa040" providerId="AD" clId="Web-{9214E42D-2FFB-42FF-5700-6468D111D3FD}" dt="2023-09-01T11:34:26.240" v="57" actId="20577"/>
        <pc:sldMkLst>
          <pc:docMk/>
          <pc:sldMk cId="368417605" sldId="372"/>
        </pc:sldMkLst>
        <pc:spChg chg="mod">
          <ac:chgData name="Joanna-Luisa Giese" userId="S::joanna.giese@bvmw.de::824fd0a8-8577-46fb-83a4-3396b18aa040" providerId="AD" clId="Web-{9214E42D-2FFB-42FF-5700-6468D111D3FD}" dt="2023-09-01T11:34:26.240" v="57" actId="20577"/>
          <ac:spMkLst>
            <pc:docMk/>
            <pc:sldMk cId="368417605" sldId="372"/>
            <ac:spMk id="16" creationId="{9E9C4A13-FC61-43F2-8E8A-33DAC24AA7C6}"/>
          </ac:spMkLst>
        </pc:spChg>
      </pc:sldChg>
      <pc:sldChg chg="modNotes">
        <pc:chgData name="Joanna-Luisa Giese" userId="S::joanna.giese@bvmw.de::824fd0a8-8577-46fb-83a4-3396b18aa040" providerId="AD" clId="Web-{9214E42D-2FFB-42FF-5700-6468D111D3FD}" dt="2023-09-01T11:33:34.957" v="56"/>
        <pc:sldMkLst>
          <pc:docMk/>
          <pc:sldMk cId="207457040" sldId="411"/>
        </pc:sldMkLst>
      </pc:sldChg>
    </pc:docChg>
  </pc:docChgLst>
  <pc:docChgLst>
    <pc:chgData name="Saskia Schmidt" userId="bfbdca6f-9464-48fc-a9ef-f4f1b4bcd533" providerId="ADAL" clId="{1409A4F7-243D-4D81-BC15-A3313786B7D0}"/>
    <pc:docChg chg="modSld">
      <pc:chgData name="Saskia Schmidt" userId="bfbdca6f-9464-48fc-a9ef-f4f1b4bcd533" providerId="ADAL" clId="{1409A4F7-243D-4D81-BC15-A3313786B7D0}" dt="2024-02-13T14:29:06.654" v="1" actId="20577"/>
      <pc:docMkLst>
        <pc:docMk/>
      </pc:docMkLst>
      <pc:sldChg chg="modSp mod">
        <pc:chgData name="Saskia Schmidt" userId="bfbdca6f-9464-48fc-a9ef-f4f1b4bcd533" providerId="ADAL" clId="{1409A4F7-243D-4D81-BC15-A3313786B7D0}" dt="2024-02-13T14:28:58.054" v="0" actId="20577"/>
        <pc:sldMkLst>
          <pc:docMk/>
          <pc:sldMk cId="2487142792" sldId="440"/>
        </pc:sldMkLst>
        <pc:spChg chg="mod">
          <ac:chgData name="Saskia Schmidt" userId="bfbdca6f-9464-48fc-a9ef-f4f1b4bcd533" providerId="ADAL" clId="{1409A4F7-243D-4D81-BC15-A3313786B7D0}" dt="2024-02-13T14:28:58.054" v="0" actId="20577"/>
          <ac:spMkLst>
            <pc:docMk/>
            <pc:sldMk cId="2487142792" sldId="440"/>
            <ac:spMk id="4" creationId="{4C8BC43D-9B8D-5B31-3AC1-4991F0D4421C}"/>
          </ac:spMkLst>
        </pc:spChg>
      </pc:sldChg>
      <pc:sldChg chg="modSp mod">
        <pc:chgData name="Saskia Schmidt" userId="bfbdca6f-9464-48fc-a9ef-f4f1b4bcd533" providerId="ADAL" clId="{1409A4F7-243D-4D81-BC15-A3313786B7D0}" dt="2024-02-13T14:29:06.654" v="1" actId="20577"/>
        <pc:sldMkLst>
          <pc:docMk/>
          <pc:sldMk cId="3106391571" sldId="449"/>
        </pc:sldMkLst>
        <pc:spChg chg="mod">
          <ac:chgData name="Saskia Schmidt" userId="bfbdca6f-9464-48fc-a9ef-f4f1b4bcd533" providerId="ADAL" clId="{1409A4F7-243D-4D81-BC15-A3313786B7D0}" dt="2024-02-13T14:29:06.654" v="1" actId="20577"/>
          <ac:spMkLst>
            <pc:docMk/>
            <pc:sldMk cId="3106391571" sldId="449"/>
            <ac:spMk id="4" creationId="{4C8BC43D-9B8D-5B31-3AC1-4991F0D4421C}"/>
          </ac:spMkLst>
        </pc:spChg>
      </pc:sldChg>
    </pc:docChg>
  </pc:docChgLst>
  <pc:docChgLst>
    <pc:chgData name="Saskia Schmidt" userId="S::saskia.schmidt@bvmw.de::bfbdca6f-9464-48fc-a9ef-f4f1b4bcd533" providerId="AD" clId="Web-{BE5CEACA-DEA0-68AB-B666-C1758D684B32}"/>
    <pc:docChg chg="modSld">
      <pc:chgData name="Saskia Schmidt" userId="S::saskia.schmidt@bvmw.de::bfbdca6f-9464-48fc-a9ef-f4f1b4bcd533" providerId="AD" clId="Web-{BE5CEACA-DEA0-68AB-B666-C1758D684B32}" dt="2023-08-10T13:17:38.989" v="61"/>
      <pc:docMkLst>
        <pc:docMk/>
      </pc:docMkLst>
      <pc:sldChg chg="addSp delSp modSp modNotes">
        <pc:chgData name="Saskia Schmidt" userId="S::saskia.schmidt@bvmw.de::bfbdca6f-9464-48fc-a9ef-f4f1b4bcd533" providerId="AD" clId="Web-{BE5CEACA-DEA0-68AB-B666-C1758D684B32}" dt="2023-08-10T13:17:38.989" v="61"/>
        <pc:sldMkLst>
          <pc:docMk/>
          <pc:sldMk cId="3385926971" sldId="345"/>
        </pc:sldMkLst>
        <pc:spChg chg="del">
          <ac:chgData name="Saskia Schmidt" userId="S::saskia.schmidt@bvmw.de::bfbdca6f-9464-48fc-a9ef-f4f1b4bcd533" providerId="AD" clId="Web-{BE5CEACA-DEA0-68AB-B666-C1758D684B32}" dt="2023-08-10T12:59:17.947" v="24"/>
          <ac:spMkLst>
            <pc:docMk/>
            <pc:sldMk cId="3385926971" sldId="345"/>
            <ac:spMk id="2" creationId="{096B0F94-C480-AB4B-9422-A3C4DF9F2E32}"/>
          </ac:spMkLst>
        </pc:spChg>
        <pc:spChg chg="mod">
          <ac:chgData name="Saskia Schmidt" userId="S::saskia.schmidt@bvmw.de::bfbdca6f-9464-48fc-a9ef-f4f1b4bcd533" providerId="AD" clId="Web-{BE5CEACA-DEA0-68AB-B666-C1758D684B32}" dt="2023-08-10T12:58:57.337" v="21" actId="20577"/>
          <ac:spMkLst>
            <pc:docMk/>
            <pc:sldMk cId="3385926971" sldId="345"/>
            <ac:spMk id="6" creationId="{5CDFC2FF-EDB8-F74C-9631-956FA1AE9667}"/>
          </ac:spMkLst>
        </pc:spChg>
        <pc:spChg chg="del">
          <ac:chgData name="Saskia Schmidt" userId="S::saskia.schmidt@bvmw.de::bfbdca6f-9464-48fc-a9ef-f4f1b4bcd533" providerId="AD" clId="Web-{BE5CEACA-DEA0-68AB-B666-C1758D684B32}" dt="2023-08-10T12:59:05.228" v="22"/>
          <ac:spMkLst>
            <pc:docMk/>
            <pc:sldMk cId="3385926971" sldId="345"/>
            <ac:spMk id="7" creationId="{3625EF37-7D8B-7D47-A055-3EE0CB40C832}"/>
          </ac:spMkLst>
        </pc:spChg>
        <pc:spChg chg="add del mod">
          <ac:chgData name="Saskia Schmidt" userId="S::saskia.schmidt@bvmw.de::bfbdca6f-9464-48fc-a9ef-f4f1b4bcd533" providerId="AD" clId="Web-{BE5CEACA-DEA0-68AB-B666-C1758D684B32}" dt="2023-08-10T12:59:07.853" v="23"/>
          <ac:spMkLst>
            <pc:docMk/>
            <pc:sldMk cId="3385926971" sldId="345"/>
            <ac:spMk id="9" creationId="{4F61BA06-3C64-37B1-6EE9-780B9D607574}"/>
          </ac:spMkLst>
        </pc:spChg>
        <pc:spChg chg="add mod">
          <ac:chgData name="Saskia Schmidt" userId="S::saskia.schmidt@bvmw.de::bfbdca6f-9464-48fc-a9ef-f4f1b4bcd533" providerId="AD" clId="Web-{BE5CEACA-DEA0-68AB-B666-C1758D684B32}" dt="2023-08-10T13:03:35.457" v="54" actId="20577"/>
          <ac:spMkLst>
            <pc:docMk/>
            <pc:sldMk cId="3385926971" sldId="345"/>
            <ac:spMk id="12" creationId="{70B85BEF-DBC2-D1E4-7BAA-206AFFE29394}"/>
          </ac:spMkLst>
        </pc:spChg>
        <pc:grpChg chg="add del mod">
          <ac:chgData name="Saskia Schmidt" userId="S::saskia.schmidt@bvmw.de::bfbdca6f-9464-48fc-a9ef-f4f1b4bcd533" providerId="AD" clId="Web-{BE5CEACA-DEA0-68AB-B666-C1758D684B32}" dt="2023-08-10T13:16:42.393" v="58"/>
          <ac:grpSpMkLst>
            <pc:docMk/>
            <pc:sldMk cId="3385926971" sldId="345"/>
            <ac:grpSpMk id="16" creationId="{D8CFB6BD-B200-0583-8EED-B83D87A39DED}"/>
          </ac:grpSpMkLst>
        </pc:grpChg>
        <pc:picChg chg="topLvl">
          <ac:chgData name="Saskia Schmidt" userId="S::saskia.schmidt@bvmw.de::bfbdca6f-9464-48fc-a9ef-f4f1b4bcd533" providerId="AD" clId="Web-{BE5CEACA-DEA0-68AB-B666-C1758D684B32}" dt="2023-08-10T13:16:42.393" v="58"/>
          <ac:picMkLst>
            <pc:docMk/>
            <pc:sldMk cId="3385926971" sldId="345"/>
            <ac:picMk id="11" creationId="{D2DD30C7-35AB-1329-BDD8-4034AB83993C}"/>
          </ac:picMkLst>
        </pc:picChg>
        <pc:picChg chg="add mod topLvl">
          <ac:chgData name="Saskia Schmidt" userId="S::saskia.schmidt@bvmw.de::bfbdca6f-9464-48fc-a9ef-f4f1b4bcd533" providerId="AD" clId="Web-{BE5CEACA-DEA0-68AB-B666-C1758D684B32}" dt="2023-08-10T13:17:38.989" v="61"/>
          <ac:picMkLst>
            <pc:docMk/>
            <pc:sldMk cId="3385926971" sldId="345"/>
            <ac:picMk id="13" creationId="{5AB80E0D-222C-A602-BF10-BC45A0A86514}"/>
          </ac:picMkLst>
        </pc:picChg>
        <pc:picChg chg="add mod ord topLvl modCrop">
          <ac:chgData name="Saskia Schmidt" userId="S::saskia.schmidt@bvmw.de::bfbdca6f-9464-48fc-a9ef-f4f1b4bcd533" providerId="AD" clId="Web-{BE5CEACA-DEA0-68AB-B666-C1758D684B32}" dt="2023-08-10T13:16:51.581" v="60"/>
          <ac:picMkLst>
            <pc:docMk/>
            <pc:sldMk cId="3385926971" sldId="345"/>
            <ac:picMk id="14" creationId="{595ED532-A1DD-5A59-84F2-92365B56C201}"/>
          </ac:picMkLst>
        </pc:picChg>
        <pc:picChg chg="add mod ord topLvl">
          <ac:chgData name="Saskia Schmidt" userId="S::saskia.schmidt@bvmw.de::bfbdca6f-9464-48fc-a9ef-f4f1b4bcd533" providerId="AD" clId="Web-{BE5CEACA-DEA0-68AB-B666-C1758D684B32}" dt="2023-08-10T13:16:42.393" v="58"/>
          <ac:picMkLst>
            <pc:docMk/>
            <pc:sldMk cId="3385926971" sldId="345"/>
            <ac:picMk id="15" creationId="{84EC2050-3C16-4CF4-3D73-00FCD7E7BA31}"/>
          </ac:picMkLst>
        </pc:picChg>
      </pc:sldChg>
    </pc:docChg>
  </pc:docChgLst>
  <pc:docChgLst>
    <pc:chgData name="Saskia Schmidt" userId="S::saskia.schmidt@bvmw.de::bfbdca6f-9464-48fc-a9ef-f4f1b4bcd533" providerId="AD" clId="Web-{3F62ED12-1D1F-A879-1F10-5E956E2948BC}"/>
    <pc:docChg chg="modSld sldOrd">
      <pc:chgData name="Saskia Schmidt" userId="S::saskia.schmidt@bvmw.de::bfbdca6f-9464-48fc-a9ef-f4f1b4bcd533" providerId="AD" clId="Web-{3F62ED12-1D1F-A879-1F10-5E956E2948BC}" dt="2023-10-27T12:54:02.295" v="16"/>
      <pc:docMkLst>
        <pc:docMk/>
      </pc:docMkLst>
      <pc:sldChg chg="ord">
        <pc:chgData name="Saskia Schmidt" userId="S::saskia.schmidt@bvmw.de::bfbdca6f-9464-48fc-a9ef-f4f1b4bcd533" providerId="AD" clId="Web-{3F62ED12-1D1F-A879-1F10-5E956E2948BC}" dt="2023-10-27T12:51:48.854" v="1"/>
        <pc:sldMkLst>
          <pc:docMk/>
          <pc:sldMk cId="2237157387" sldId="435"/>
        </pc:sldMkLst>
      </pc:sldChg>
      <pc:sldChg chg="modSp addCm">
        <pc:chgData name="Saskia Schmidt" userId="S::saskia.schmidt@bvmw.de::bfbdca6f-9464-48fc-a9ef-f4f1b4bcd533" providerId="AD" clId="Web-{3F62ED12-1D1F-A879-1F10-5E956E2948BC}" dt="2023-10-27T12:54:02.295" v="16"/>
        <pc:sldMkLst>
          <pc:docMk/>
          <pc:sldMk cId="200435517" sldId="439"/>
        </pc:sldMkLst>
        <pc:spChg chg="mod">
          <ac:chgData name="Saskia Schmidt" userId="S::saskia.schmidt@bvmw.de::bfbdca6f-9464-48fc-a9ef-f4f1b4bcd533" providerId="AD" clId="Web-{3F62ED12-1D1F-A879-1F10-5E956E2948BC}" dt="2023-10-27T12:52:50.856" v="15"/>
          <ac:spMkLst>
            <pc:docMk/>
            <pc:sldMk cId="200435517" sldId="439"/>
            <ac:spMk id="2" creationId="{9666D938-979E-3D21-080D-DE23AF1E2E27}"/>
          </ac:spMkLst>
        </pc:spChg>
      </pc:sldChg>
    </pc:docChg>
  </pc:docChgLst>
  <pc:docChgLst>
    <pc:chgData name="Saskia Schmidt" userId="bfbdca6f-9464-48fc-a9ef-f4f1b4bcd533" providerId="ADAL" clId="{5FCB8DE4-E754-4F70-AB9C-33BED0D4C379}"/>
    <pc:docChg chg="custSel delSld modSld modSection">
      <pc:chgData name="Saskia Schmidt" userId="bfbdca6f-9464-48fc-a9ef-f4f1b4bcd533" providerId="ADAL" clId="{5FCB8DE4-E754-4F70-AB9C-33BED0D4C379}" dt="2023-11-17T14:06:02.660" v="14" actId="1076"/>
      <pc:docMkLst>
        <pc:docMk/>
      </pc:docMkLst>
      <pc:sldChg chg="del">
        <pc:chgData name="Saskia Schmidt" userId="bfbdca6f-9464-48fc-a9ef-f4f1b4bcd533" providerId="ADAL" clId="{5FCB8DE4-E754-4F70-AB9C-33BED0D4C379}" dt="2023-11-17T14:05:02.708" v="2" actId="47"/>
        <pc:sldMkLst>
          <pc:docMk/>
          <pc:sldMk cId="2198114107" sldId="428"/>
        </pc:sldMkLst>
      </pc:sldChg>
      <pc:sldChg chg="del">
        <pc:chgData name="Saskia Schmidt" userId="bfbdca6f-9464-48fc-a9ef-f4f1b4bcd533" providerId="ADAL" clId="{5FCB8DE4-E754-4F70-AB9C-33BED0D4C379}" dt="2023-11-17T14:04:58.422" v="0" actId="47"/>
        <pc:sldMkLst>
          <pc:docMk/>
          <pc:sldMk cId="116915742" sldId="436"/>
        </pc:sldMkLst>
      </pc:sldChg>
      <pc:sldChg chg="del">
        <pc:chgData name="Saskia Schmidt" userId="bfbdca6f-9464-48fc-a9ef-f4f1b4bcd533" providerId="ADAL" clId="{5FCB8DE4-E754-4F70-AB9C-33BED0D4C379}" dt="2023-11-17T14:05:00.546" v="1" actId="47"/>
        <pc:sldMkLst>
          <pc:docMk/>
          <pc:sldMk cId="1505380275" sldId="445"/>
        </pc:sldMkLst>
      </pc:sldChg>
      <pc:sldChg chg="addSp delSp modSp mod">
        <pc:chgData name="Saskia Schmidt" userId="bfbdca6f-9464-48fc-a9ef-f4f1b4bcd533" providerId="ADAL" clId="{5FCB8DE4-E754-4F70-AB9C-33BED0D4C379}" dt="2023-11-17T14:06:02.660" v="14" actId="1076"/>
        <pc:sldMkLst>
          <pc:docMk/>
          <pc:sldMk cId="2021410561" sldId="451"/>
        </pc:sldMkLst>
        <pc:spChg chg="add del mod">
          <ac:chgData name="Saskia Schmidt" userId="bfbdca6f-9464-48fc-a9ef-f4f1b4bcd533" providerId="ADAL" clId="{5FCB8DE4-E754-4F70-AB9C-33BED0D4C379}" dt="2023-11-17T14:05:32.626" v="4" actId="478"/>
          <ac:spMkLst>
            <pc:docMk/>
            <pc:sldMk cId="2021410561" sldId="451"/>
            <ac:spMk id="3" creationId="{912C3DBC-4629-45E1-8EB9-A2015A6EAF54}"/>
          </ac:spMkLst>
        </pc:spChg>
        <pc:spChg chg="del">
          <ac:chgData name="Saskia Schmidt" userId="bfbdca6f-9464-48fc-a9ef-f4f1b4bcd533" providerId="ADAL" clId="{5FCB8DE4-E754-4F70-AB9C-33BED0D4C379}" dt="2023-11-17T14:05:31.028" v="3" actId="478"/>
          <ac:spMkLst>
            <pc:docMk/>
            <pc:sldMk cId="2021410561" sldId="451"/>
            <ac:spMk id="6" creationId="{5CDFC2FF-EDB8-F74C-9631-956FA1AE9667}"/>
          </ac:spMkLst>
        </pc:spChg>
        <pc:spChg chg="mod">
          <ac:chgData name="Saskia Schmidt" userId="bfbdca6f-9464-48fc-a9ef-f4f1b4bcd533" providerId="ADAL" clId="{5FCB8DE4-E754-4F70-AB9C-33BED0D4C379}" dt="2023-11-17T14:06:02.660" v="14" actId="1076"/>
          <ac:spMkLst>
            <pc:docMk/>
            <pc:sldMk cId="2021410561" sldId="451"/>
            <ac:spMk id="12" creationId="{70B85BEF-DBC2-D1E4-7BAA-206AFFE29394}"/>
          </ac:spMkLst>
        </pc:spChg>
      </pc:sldChg>
    </pc:docChg>
  </pc:docChgLst>
  <pc:docChgLst>
    <pc:chgData name="Saskia Schmidt" userId="S::saskia.schmidt@bvmw.de::bfbdca6f-9464-48fc-a9ef-f4f1b4bcd533" providerId="AD" clId="Web-{283C6CC3-7F0E-A0D9-E18C-0EBA0D0715BA}"/>
    <pc:docChg chg="addSld modSld modSection">
      <pc:chgData name="Saskia Schmidt" userId="S::saskia.schmidt@bvmw.de::bfbdca6f-9464-48fc-a9ef-f4f1b4bcd533" providerId="AD" clId="Web-{283C6CC3-7F0E-A0D9-E18C-0EBA0D0715BA}" dt="2023-10-24T07:29:44.913" v="43"/>
      <pc:docMkLst>
        <pc:docMk/>
      </pc:docMkLst>
      <pc:sldChg chg="mod modShow">
        <pc:chgData name="Saskia Schmidt" userId="S::saskia.schmidt@bvmw.de::bfbdca6f-9464-48fc-a9ef-f4f1b4bcd533" providerId="AD" clId="Web-{283C6CC3-7F0E-A0D9-E18C-0EBA0D0715BA}" dt="2023-10-24T07:29:44.913" v="43"/>
        <pc:sldMkLst>
          <pc:docMk/>
          <pc:sldMk cId="2237157387" sldId="435"/>
        </pc:sldMkLst>
      </pc:sldChg>
      <pc:sldChg chg="modSp">
        <pc:chgData name="Saskia Schmidt" userId="S::saskia.schmidt@bvmw.de::bfbdca6f-9464-48fc-a9ef-f4f1b4bcd533" providerId="AD" clId="Web-{283C6CC3-7F0E-A0D9-E18C-0EBA0D0715BA}" dt="2023-10-23T08:34:16.901" v="9" actId="1076"/>
        <pc:sldMkLst>
          <pc:docMk/>
          <pc:sldMk cId="1072966150" sldId="437"/>
        </pc:sldMkLst>
        <pc:spChg chg="mod">
          <ac:chgData name="Saskia Schmidt" userId="S::saskia.schmidt@bvmw.de::bfbdca6f-9464-48fc-a9ef-f4f1b4bcd533" providerId="AD" clId="Web-{283C6CC3-7F0E-A0D9-E18C-0EBA0D0715BA}" dt="2023-10-23T08:34:16.901" v="9" actId="1076"/>
          <ac:spMkLst>
            <pc:docMk/>
            <pc:sldMk cId="1072966150" sldId="437"/>
            <ac:spMk id="14" creationId="{1F3A818C-280B-B0B3-EF2F-D079DCA9311B}"/>
          </ac:spMkLst>
        </pc:spChg>
        <pc:spChg chg="mod">
          <ac:chgData name="Saskia Schmidt" userId="S::saskia.schmidt@bvmw.de::bfbdca6f-9464-48fc-a9ef-f4f1b4bcd533" providerId="AD" clId="Web-{283C6CC3-7F0E-A0D9-E18C-0EBA0D0715BA}" dt="2023-10-23T08:34:08.448" v="8" actId="1076"/>
          <ac:spMkLst>
            <pc:docMk/>
            <pc:sldMk cId="1072966150" sldId="437"/>
            <ac:spMk id="22" creationId="{25C3C075-531A-AAF5-8159-D0E575A14EB1}"/>
          </ac:spMkLst>
        </pc:spChg>
        <pc:spChg chg="mod">
          <ac:chgData name="Saskia Schmidt" userId="S::saskia.schmidt@bvmw.de::bfbdca6f-9464-48fc-a9ef-f4f1b4bcd533" providerId="AD" clId="Web-{283C6CC3-7F0E-A0D9-E18C-0EBA0D0715BA}" dt="2023-10-23T08:33:51.010" v="6" actId="1076"/>
          <ac:spMkLst>
            <pc:docMk/>
            <pc:sldMk cId="1072966150" sldId="437"/>
            <ac:spMk id="23" creationId="{2B0B4F3D-EDE9-D6B4-F8A6-5250DF067D30}"/>
          </ac:spMkLst>
        </pc:spChg>
        <pc:grpChg chg="mod">
          <ac:chgData name="Saskia Schmidt" userId="S::saskia.schmidt@bvmw.de::bfbdca6f-9464-48fc-a9ef-f4f1b4bcd533" providerId="AD" clId="Web-{283C6CC3-7F0E-A0D9-E18C-0EBA0D0715BA}" dt="2023-10-23T08:33:34.634" v="2" actId="1076"/>
          <ac:grpSpMkLst>
            <pc:docMk/>
            <pc:sldMk cId="1072966150" sldId="437"/>
            <ac:grpSpMk id="10" creationId="{A61E3FDE-230E-C188-E1B1-C3125E0E2B2E}"/>
          </ac:grpSpMkLst>
        </pc:grpChg>
        <pc:grpChg chg="mod">
          <ac:chgData name="Saskia Schmidt" userId="S::saskia.schmidt@bvmw.de::bfbdca6f-9464-48fc-a9ef-f4f1b4bcd533" providerId="AD" clId="Web-{283C6CC3-7F0E-A0D9-E18C-0EBA0D0715BA}" dt="2023-10-23T08:33:58.979" v="7" actId="1076"/>
          <ac:grpSpMkLst>
            <pc:docMk/>
            <pc:sldMk cId="1072966150" sldId="437"/>
            <ac:grpSpMk id="11" creationId="{095B1C21-DC01-064C-9659-595A146270DF}"/>
          </ac:grpSpMkLst>
        </pc:grpChg>
        <pc:grpChg chg="mod">
          <ac:chgData name="Saskia Schmidt" userId="S::saskia.schmidt@bvmw.de::bfbdca6f-9464-48fc-a9ef-f4f1b4bcd533" providerId="AD" clId="Web-{283C6CC3-7F0E-A0D9-E18C-0EBA0D0715BA}" dt="2023-10-23T08:33:43.619" v="5" actId="1076"/>
          <ac:grpSpMkLst>
            <pc:docMk/>
            <pc:sldMk cId="1072966150" sldId="437"/>
            <ac:grpSpMk id="12" creationId="{6714F573-A1D0-D496-06D0-19AAAD638ED2}"/>
          </ac:grpSpMkLst>
        </pc:grpChg>
      </pc:sldChg>
      <pc:sldChg chg="addSp delSp modSp add replId delCm">
        <pc:chgData name="Saskia Schmidt" userId="S::saskia.schmidt@bvmw.de::bfbdca6f-9464-48fc-a9ef-f4f1b4bcd533" providerId="AD" clId="Web-{283C6CC3-7F0E-A0D9-E18C-0EBA0D0715BA}" dt="2023-10-24T07:29:33.318" v="42"/>
        <pc:sldMkLst>
          <pc:docMk/>
          <pc:sldMk cId="2787453153" sldId="438"/>
        </pc:sldMkLst>
        <pc:spChg chg="del mod">
          <ac:chgData name="Saskia Schmidt" userId="S::saskia.schmidt@bvmw.de::bfbdca6f-9464-48fc-a9ef-f4f1b4bcd533" providerId="AD" clId="Web-{283C6CC3-7F0E-A0D9-E18C-0EBA0D0715BA}" dt="2023-10-24T07:29:03.115" v="35"/>
          <ac:spMkLst>
            <pc:docMk/>
            <pc:sldMk cId="2787453153" sldId="438"/>
            <ac:spMk id="14" creationId="{1F3A818C-280B-B0B3-EF2F-D079DCA9311B}"/>
          </ac:spMkLst>
        </pc:spChg>
        <pc:spChg chg="add mod">
          <ac:chgData name="Saskia Schmidt" userId="S::saskia.schmidt@bvmw.de::bfbdca6f-9464-48fc-a9ef-f4f1b4bcd533" providerId="AD" clId="Web-{283C6CC3-7F0E-A0D9-E18C-0EBA0D0715BA}" dt="2023-10-24T07:29:23.756" v="39" actId="1076"/>
          <ac:spMkLst>
            <pc:docMk/>
            <pc:sldMk cId="2787453153" sldId="438"/>
            <ac:spMk id="24" creationId="{50099A0E-BFA2-06BA-5EFA-D5482C61E549}"/>
          </ac:spMkLst>
        </pc:spChg>
        <pc:spChg chg="add mod">
          <ac:chgData name="Saskia Schmidt" userId="S::saskia.schmidt@bvmw.de::bfbdca6f-9464-48fc-a9ef-f4f1b4bcd533" providerId="AD" clId="Web-{283C6CC3-7F0E-A0D9-E18C-0EBA0D0715BA}" dt="2023-10-24T07:29:27.834" v="40" actId="1076"/>
          <ac:spMkLst>
            <pc:docMk/>
            <pc:sldMk cId="2787453153" sldId="438"/>
            <ac:spMk id="26" creationId="{6D876C3B-6DFA-E18D-9627-7C4F637ADD17}"/>
          </ac:spMkLst>
        </pc:spChg>
        <pc:spChg chg="add mod">
          <ac:chgData name="Saskia Schmidt" userId="S::saskia.schmidt@bvmw.de::bfbdca6f-9464-48fc-a9ef-f4f1b4bcd533" providerId="AD" clId="Web-{283C6CC3-7F0E-A0D9-E18C-0EBA0D0715BA}" dt="2023-10-24T07:29:30.865" v="41" actId="1076"/>
          <ac:spMkLst>
            <pc:docMk/>
            <pc:sldMk cId="2787453153" sldId="438"/>
            <ac:spMk id="28" creationId="{6A208174-68C0-BD64-D76D-427E0AC246A6}"/>
          </ac:spMkLst>
        </pc:spChg>
        <pc:grpChg chg="del">
          <ac:chgData name="Saskia Schmidt" userId="S::saskia.schmidt@bvmw.de::bfbdca6f-9464-48fc-a9ef-f4f1b4bcd533" providerId="AD" clId="Web-{283C6CC3-7F0E-A0D9-E18C-0EBA0D0715BA}" dt="2023-10-24T07:28:10.457" v="11"/>
          <ac:grpSpMkLst>
            <pc:docMk/>
            <pc:sldMk cId="2787453153" sldId="438"/>
            <ac:grpSpMk id="10" creationId="{A61E3FDE-230E-C188-E1B1-C3125E0E2B2E}"/>
          </ac:grpSpMkLst>
        </pc:grpChg>
        <pc:grpChg chg="del">
          <ac:chgData name="Saskia Schmidt" userId="S::saskia.schmidt@bvmw.de::bfbdca6f-9464-48fc-a9ef-f4f1b4bcd533" providerId="AD" clId="Web-{283C6CC3-7F0E-A0D9-E18C-0EBA0D0715BA}" dt="2023-10-24T07:28:13.816" v="12"/>
          <ac:grpSpMkLst>
            <pc:docMk/>
            <pc:sldMk cId="2787453153" sldId="438"/>
            <ac:grpSpMk id="11" creationId="{095B1C21-DC01-064C-9659-595A146270DF}"/>
          </ac:grpSpMkLst>
        </pc:grpChg>
        <pc:grpChg chg="del">
          <ac:chgData name="Saskia Schmidt" userId="S::saskia.schmidt@bvmw.de::bfbdca6f-9464-48fc-a9ef-f4f1b4bcd533" providerId="AD" clId="Web-{283C6CC3-7F0E-A0D9-E18C-0EBA0D0715BA}" dt="2023-10-24T07:28:18.051" v="13"/>
          <ac:grpSpMkLst>
            <pc:docMk/>
            <pc:sldMk cId="2787453153" sldId="438"/>
            <ac:grpSpMk id="12" creationId="{6714F573-A1D0-D496-06D0-19AAAD638ED2}"/>
          </ac:grpSpMkLst>
        </pc:grpChg>
        <pc:picChg chg="topLvl">
          <ac:chgData name="Saskia Schmidt" userId="S::saskia.schmidt@bvmw.de::bfbdca6f-9464-48fc-a9ef-f4f1b4bcd533" providerId="AD" clId="Web-{283C6CC3-7F0E-A0D9-E18C-0EBA0D0715BA}" dt="2023-10-24T07:28:10.457" v="11"/>
          <ac:picMkLst>
            <pc:docMk/>
            <pc:sldMk cId="2787453153" sldId="438"/>
            <ac:picMk id="3" creationId="{C6FFE7D7-E9ED-DB71-C988-56D8C87C38CB}"/>
          </ac:picMkLst>
        </pc:picChg>
        <pc:picChg chg="topLvl">
          <ac:chgData name="Saskia Schmidt" userId="S::saskia.schmidt@bvmw.de::bfbdca6f-9464-48fc-a9ef-f4f1b4bcd533" providerId="AD" clId="Web-{283C6CC3-7F0E-A0D9-E18C-0EBA0D0715BA}" dt="2023-10-24T07:28:13.816" v="12"/>
          <ac:picMkLst>
            <pc:docMk/>
            <pc:sldMk cId="2787453153" sldId="438"/>
            <ac:picMk id="7" creationId="{BDA34471-A495-93A3-C68A-BE80E1EDA6D4}"/>
          </ac:picMkLst>
        </pc:picChg>
        <pc:picChg chg="add mod">
          <ac:chgData name="Saskia Schmidt" userId="S::saskia.schmidt@bvmw.de::bfbdca6f-9464-48fc-a9ef-f4f1b4bcd533" providerId="AD" clId="Web-{283C6CC3-7F0E-A0D9-E18C-0EBA0D0715BA}" dt="2023-10-24T07:28:38.520" v="24" actId="1076"/>
          <ac:picMkLst>
            <pc:docMk/>
            <pc:sldMk cId="2787453153" sldId="438"/>
            <ac:picMk id="8" creationId="{E45BCA0A-B966-C6FF-8BE8-B3BF2A1A46FA}"/>
          </ac:picMkLst>
        </pc:picChg>
        <pc:picChg chg="del topLvl">
          <ac:chgData name="Saskia Schmidt" userId="S::saskia.schmidt@bvmw.de::bfbdca6f-9464-48fc-a9ef-f4f1b4bcd533" providerId="AD" clId="Web-{283C6CC3-7F0E-A0D9-E18C-0EBA0D0715BA}" dt="2023-10-24T07:28:20.317" v="14"/>
          <ac:picMkLst>
            <pc:docMk/>
            <pc:sldMk cId="2787453153" sldId="438"/>
            <ac:picMk id="13" creationId="{5E09A4F2-C875-393D-4DBE-B7588B8CF356}"/>
          </ac:picMkLst>
        </pc:picChg>
        <pc:picChg chg="topLvl">
          <ac:chgData name="Saskia Schmidt" userId="S::saskia.schmidt@bvmw.de::bfbdca6f-9464-48fc-a9ef-f4f1b4bcd533" providerId="AD" clId="Web-{283C6CC3-7F0E-A0D9-E18C-0EBA0D0715BA}" dt="2023-10-24T07:28:18.051" v="13"/>
          <ac:picMkLst>
            <pc:docMk/>
            <pc:sldMk cId="2787453153" sldId="438"/>
            <ac:picMk id="15" creationId="{915EF3BC-898C-35AA-120D-0FEDFFC3406F}"/>
          </ac:picMkLst>
        </pc:picChg>
        <pc:picChg chg="add mod">
          <ac:chgData name="Saskia Schmidt" userId="S::saskia.schmidt@bvmw.de::bfbdca6f-9464-48fc-a9ef-f4f1b4bcd533" providerId="AD" clId="Web-{283C6CC3-7F0E-A0D9-E18C-0EBA0D0715BA}" dt="2023-10-24T07:28:45.114" v="25" actId="1076"/>
          <ac:picMkLst>
            <pc:docMk/>
            <pc:sldMk cId="2787453153" sldId="438"/>
            <ac:picMk id="16" creationId="{BD57D8F6-7DF1-873F-5368-C883238B91AA}"/>
          </ac:picMkLst>
        </pc:picChg>
        <pc:picChg chg="del topLvl">
          <ac:chgData name="Saskia Schmidt" userId="S::saskia.schmidt@bvmw.de::bfbdca6f-9464-48fc-a9ef-f4f1b4bcd533" providerId="AD" clId="Web-{283C6CC3-7F0E-A0D9-E18C-0EBA0D0715BA}" dt="2023-10-24T07:28:21.254" v="15"/>
          <ac:picMkLst>
            <pc:docMk/>
            <pc:sldMk cId="2787453153" sldId="438"/>
            <ac:picMk id="18" creationId="{4486906B-DA1E-20B1-4474-8A0EF30C2E63}"/>
          </ac:picMkLst>
        </pc:picChg>
        <pc:picChg chg="del topLvl">
          <ac:chgData name="Saskia Schmidt" userId="S::saskia.schmidt@bvmw.de::bfbdca6f-9464-48fc-a9ef-f4f1b4bcd533" providerId="AD" clId="Web-{283C6CC3-7F0E-A0D9-E18C-0EBA0D0715BA}" dt="2023-10-24T07:28:46.723" v="26"/>
          <ac:picMkLst>
            <pc:docMk/>
            <pc:sldMk cId="2787453153" sldId="438"/>
            <ac:picMk id="19" creationId="{CB4D50D3-93A3-222B-ADC2-AA86FB36E7A9}"/>
          </ac:picMkLst>
        </pc:picChg>
        <pc:picChg chg="add mod">
          <ac:chgData name="Saskia Schmidt" userId="S::saskia.schmidt@bvmw.de::bfbdca6f-9464-48fc-a9ef-f4f1b4bcd533" providerId="AD" clId="Web-{283C6CC3-7F0E-A0D9-E18C-0EBA0D0715BA}" dt="2023-10-24T07:28:50.192" v="27" actId="1076"/>
          <ac:picMkLst>
            <pc:docMk/>
            <pc:sldMk cId="2787453153" sldId="438"/>
            <ac:picMk id="20" creationId="{342C4AD8-4973-EC1A-438B-E4139E7F95BC}"/>
          </ac:picMkLst>
        </pc:picChg>
      </pc:sldChg>
    </pc:docChg>
  </pc:docChgLst>
  <pc:docChgLst>
    <pc:chgData name="Saskia Schmidt" userId="S::saskia.schmidt@bvmw.de::bfbdca6f-9464-48fc-a9ef-f4f1b4bcd533" providerId="AD" clId="Web-{F101C0EA-A198-7091-2BCA-E124BACF41F8}"/>
    <pc:docChg chg="addSld modSld sldOrd modSection">
      <pc:chgData name="Saskia Schmidt" userId="S::saskia.schmidt@bvmw.de::bfbdca6f-9464-48fc-a9ef-f4f1b4bcd533" providerId="AD" clId="Web-{F101C0EA-A198-7091-2BCA-E124BACF41F8}" dt="2023-08-22T09:37:37.665" v="368" actId="20577"/>
      <pc:docMkLst>
        <pc:docMk/>
      </pc:docMkLst>
      <pc:sldChg chg="modSp">
        <pc:chgData name="Saskia Schmidt" userId="S::saskia.schmidt@bvmw.de::bfbdca6f-9464-48fc-a9ef-f4f1b4bcd533" providerId="AD" clId="Web-{F101C0EA-A198-7091-2BCA-E124BACF41F8}" dt="2023-08-22T09:33:34.252" v="345" actId="1076"/>
        <pc:sldMkLst>
          <pc:docMk/>
          <pc:sldMk cId="1864620671" sldId="333"/>
        </pc:sldMkLst>
        <pc:spChg chg="mod">
          <ac:chgData name="Saskia Schmidt" userId="S::saskia.schmidt@bvmw.de::bfbdca6f-9464-48fc-a9ef-f4f1b4bcd533" providerId="AD" clId="Web-{F101C0EA-A198-7091-2BCA-E124BACF41F8}" dt="2023-08-22T09:33:34.252" v="345" actId="1076"/>
          <ac:spMkLst>
            <pc:docMk/>
            <pc:sldMk cId="1864620671" sldId="333"/>
            <ac:spMk id="3" creationId="{A3EBB789-16E0-BE43-8D98-578F339B22A2}"/>
          </ac:spMkLst>
        </pc:spChg>
      </pc:sldChg>
      <pc:sldChg chg="addSp delSp modSp">
        <pc:chgData name="Saskia Schmidt" userId="S::saskia.schmidt@bvmw.de::bfbdca6f-9464-48fc-a9ef-f4f1b4bcd533" providerId="AD" clId="Web-{F101C0EA-A198-7091-2BCA-E124BACF41F8}" dt="2023-08-22T09:23:59.439" v="316"/>
        <pc:sldMkLst>
          <pc:docMk/>
          <pc:sldMk cId="3385926971" sldId="345"/>
        </pc:sldMkLst>
        <pc:picChg chg="add mod ord">
          <ac:chgData name="Saskia Schmidt" userId="S::saskia.schmidt@bvmw.de::bfbdca6f-9464-48fc-a9ef-f4f1b4bcd533" providerId="AD" clId="Web-{F101C0EA-A198-7091-2BCA-E124BACF41F8}" dt="2023-08-22T09:23:56.939" v="315"/>
          <ac:picMkLst>
            <pc:docMk/>
            <pc:sldMk cId="3385926971" sldId="345"/>
            <ac:picMk id="3" creationId="{4B43AA7A-12BE-5AF2-4116-EBD94CC179D2}"/>
          </ac:picMkLst>
        </pc:picChg>
        <pc:picChg chg="mod modCrop">
          <ac:chgData name="Saskia Schmidt" userId="S::saskia.schmidt@bvmw.de::bfbdca6f-9464-48fc-a9ef-f4f1b4bcd533" providerId="AD" clId="Web-{F101C0EA-A198-7091-2BCA-E124BACF41F8}" dt="2023-08-22T09:23:00.327" v="310"/>
          <ac:picMkLst>
            <pc:docMk/>
            <pc:sldMk cId="3385926971" sldId="345"/>
            <ac:picMk id="14" creationId="{595ED532-A1DD-5A59-84F2-92365B56C201}"/>
          </ac:picMkLst>
        </pc:picChg>
        <pc:picChg chg="del">
          <ac:chgData name="Saskia Schmidt" userId="S::saskia.schmidt@bvmw.de::bfbdca6f-9464-48fc-a9ef-f4f1b4bcd533" providerId="AD" clId="Web-{F101C0EA-A198-7091-2BCA-E124BACF41F8}" dt="2023-08-22T09:23:59.439" v="316"/>
          <ac:picMkLst>
            <pc:docMk/>
            <pc:sldMk cId="3385926971" sldId="345"/>
            <ac:picMk id="15" creationId="{84EC2050-3C16-4CF4-3D73-00FCD7E7BA31}"/>
          </ac:picMkLst>
        </pc:picChg>
      </pc:sldChg>
      <pc:sldChg chg="modSp">
        <pc:chgData name="Saskia Schmidt" userId="S::saskia.schmidt@bvmw.de::bfbdca6f-9464-48fc-a9ef-f4f1b4bcd533" providerId="AD" clId="Web-{F101C0EA-A198-7091-2BCA-E124BACF41F8}" dt="2023-08-22T09:37:37.665" v="368" actId="20577"/>
        <pc:sldMkLst>
          <pc:docMk/>
          <pc:sldMk cId="3391310794" sldId="350"/>
        </pc:sldMkLst>
        <pc:spChg chg="mod">
          <ac:chgData name="Saskia Schmidt" userId="S::saskia.schmidt@bvmw.de::bfbdca6f-9464-48fc-a9ef-f4f1b4bcd533" providerId="AD" clId="Web-{F101C0EA-A198-7091-2BCA-E124BACF41F8}" dt="2023-08-22T09:37:37.665" v="368" actId="20577"/>
          <ac:spMkLst>
            <pc:docMk/>
            <pc:sldMk cId="3391310794" sldId="350"/>
            <ac:spMk id="3" creationId="{A2638759-E231-3842-AB2E-88010938AAD2}"/>
          </ac:spMkLst>
        </pc:spChg>
      </pc:sldChg>
      <pc:sldChg chg="delSp delCm">
        <pc:chgData name="Saskia Schmidt" userId="S::saskia.schmidt@bvmw.de::bfbdca6f-9464-48fc-a9ef-f4f1b4bcd533" providerId="AD" clId="Web-{F101C0EA-A198-7091-2BCA-E124BACF41F8}" dt="2023-08-22T09:08:53.116" v="225"/>
        <pc:sldMkLst>
          <pc:docMk/>
          <pc:sldMk cId="209684442" sldId="351"/>
        </pc:sldMkLst>
        <pc:spChg chg="del">
          <ac:chgData name="Saskia Schmidt" userId="S::saskia.schmidt@bvmw.de::bfbdca6f-9464-48fc-a9ef-f4f1b4bcd533" providerId="AD" clId="Web-{F101C0EA-A198-7091-2BCA-E124BACF41F8}" dt="2023-08-22T09:03:33.732" v="213"/>
          <ac:spMkLst>
            <pc:docMk/>
            <pc:sldMk cId="209684442" sldId="351"/>
            <ac:spMk id="4" creationId="{3765C5E4-0A14-E3BB-743F-E2C39B35ED5F}"/>
          </ac:spMkLst>
        </pc:spChg>
      </pc:sldChg>
      <pc:sldChg chg="modNotes">
        <pc:chgData name="Saskia Schmidt" userId="S::saskia.schmidt@bvmw.de::bfbdca6f-9464-48fc-a9ef-f4f1b4bcd533" providerId="AD" clId="Web-{F101C0EA-A198-7091-2BCA-E124BACF41F8}" dt="2023-08-22T08:44:48.231" v="10"/>
        <pc:sldMkLst>
          <pc:docMk/>
          <pc:sldMk cId="422178880" sldId="356"/>
        </pc:sldMkLst>
      </pc:sldChg>
      <pc:sldChg chg="delSp modSp">
        <pc:chgData name="Saskia Schmidt" userId="S::saskia.schmidt@bvmw.de::bfbdca6f-9464-48fc-a9ef-f4f1b4bcd533" providerId="AD" clId="Web-{F101C0EA-A198-7091-2BCA-E124BACF41F8}" dt="2023-08-22T09:00:43.524" v="205" actId="20577"/>
        <pc:sldMkLst>
          <pc:docMk/>
          <pc:sldMk cId="2768514235" sldId="359"/>
        </pc:sldMkLst>
        <pc:spChg chg="del">
          <ac:chgData name="Saskia Schmidt" userId="S::saskia.schmidt@bvmw.de::bfbdca6f-9464-48fc-a9ef-f4f1b4bcd533" providerId="AD" clId="Web-{F101C0EA-A198-7091-2BCA-E124BACF41F8}" dt="2023-08-22T08:55:34.921" v="70"/>
          <ac:spMkLst>
            <pc:docMk/>
            <pc:sldMk cId="2768514235" sldId="359"/>
            <ac:spMk id="8" creationId="{A869D91E-0327-6E4F-A03E-11EFABF9F92F}"/>
          </ac:spMkLst>
        </pc:spChg>
        <pc:spChg chg="mod">
          <ac:chgData name="Saskia Schmidt" userId="S::saskia.schmidt@bvmw.de::bfbdca6f-9464-48fc-a9ef-f4f1b4bcd533" providerId="AD" clId="Web-{F101C0EA-A198-7091-2BCA-E124BACF41F8}" dt="2023-08-22T08:55:05.514" v="64" actId="20577"/>
          <ac:spMkLst>
            <pc:docMk/>
            <pc:sldMk cId="2768514235" sldId="359"/>
            <ac:spMk id="13" creationId="{0E6A0743-1C6F-3046-9689-EF6B11FCD5DA}"/>
          </ac:spMkLst>
        </pc:spChg>
        <pc:spChg chg="mod">
          <ac:chgData name="Saskia Schmidt" userId="S::saskia.schmidt@bvmw.de::bfbdca6f-9464-48fc-a9ef-f4f1b4bcd533" providerId="AD" clId="Web-{F101C0EA-A198-7091-2BCA-E124BACF41F8}" dt="2023-08-22T09:00:43.524" v="205" actId="20577"/>
          <ac:spMkLst>
            <pc:docMk/>
            <pc:sldMk cId="2768514235" sldId="359"/>
            <ac:spMk id="14" creationId="{053D33F0-504E-294F-BD48-EE8627CBCBF1}"/>
          </ac:spMkLst>
        </pc:spChg>
        <pc:spChg chg="mod">
          <ac:chgData name="Saskia Schmidt" userId="S::saskia.schmidt@bvmw.de::bfbdca6f-9464-48fc-a9ef-f4f1b4bcd533" providerId="AD" clId="Web-{F101C0EA-A198-7091-2BCA-E124BACF41F8}" dt="2023-08-22T08:55:19.952" v="66" actId="20577"/>
          <ac:spMkLst>
            <pc:docMk/>
            <pc:sldMk cId="2768514235" sldId="359"/>
            <ac:spMk id="15" creationId="{5F1613ED-5295-C647-81BE-20A6655AE115}"/>
          </ac:spMkLst>
        </pc:spChg>
        <pc:spChg chg="mod">
          <ac:chgData name="Saskia Schmidt" userId="S::saskia.schmidt@bvmw.de::bfbdca6f-9464-48fc-a9ef-f4f1b4bcd533" providerId="AD" clId="Web-{F101C0EA-A198-7091-2BCA-E124BACF41F8}" dt="2023-08-22T08:58:28.488" v="196" actId="20577"/>
          <ac:spMkLst>
            <pc:docMk/>
            <pc:sldMk cId="2768514235" sldId="359"/>
            <ac:spMk id="16" creationId="{0217988B-6FD8-6D40-A190-67FC95B35E96}"/>
          </ac:spMkLst>
        </pc:spChg>
        <pc:spChg chg="mod">
          <ac:chgData name="Saskia Schmidt" userId="S::saskia.schmidt@bvmw.de::bfbdca6f-9464-48fc-a9ef-f4f1b4bcd533" providerId="AD" clId="Web-{F101C0EA-A198-7091-2BCA-E124BACF41F8}" dt="2023-08-22T08:55:27.858" v="68" actId="20577"/>
          <ac:spMkLst>
            <pc:docMk/>
            <pc:sldMk cId="2768514235" sldId="359"/>
            <ac:spMk id="17" creationId="{EC406ED6-D562-3D4F-834F-AE28442D888B}"/>
          </ac:spMkLst>
        </pc:spChg>
        <pc:spChg chg="mod">
          <ac:chgData name="Saskia Schmidt" userId="S::saskia.schmidt@bvmw.de::bfbdca6f-9464-48fc-a9ef-f4f1b4bcd533" providerId="AD" clId="Web-{F101C0EA-A198-7091-2BCA-E124BACF41F8}" dt="2023-08-22T08:57:05.752" v="112" actId="20577"/>
          <ac:spMkLst>
            <pc:docMk/>
            <pc:sldMk cId="2768514235" sldId="359"/>
            <ac:spMk id="18" creationId="{4F51C9EF-DA67-EA4C-B283-8B2123A19E92}"/>
          </ac:spMkLst>
        </pc:spChg>
        <pc:picChg chg="mod">
          <ac:chgData name="Saskia Schmidt" userId="S::saskia.schmidt@bvmw.de::bfbdca6f-9464-48fc-a9ef-f4f1b4bcd533" providerId="AD" clId="Web-{F101C0EA-A198-7091-2BCA-E124BACF41F8}" dt="2023-08-22T08:55:14.780" v="65" actId="1076"/>
          <ac:picMkLst>
            <pc:docMk/>
            <pc:sldMk cId="2768514235" sldId="359"/>
            <ac:picMk id="7" creationId="{F7333E6D-18A2-61CC-F162-A644CB23A11A}"/>
          </ac:picMkLst>
        </pc:picChg>
        <pc:picChg chg="mod">
          <ac:chgData name="Saskia Schmidt" userId="S::saskia.schmidt@bvmw.de::bfbdca6f-9464-48fc-a9ef-f4f1b4bcd533" providerId="AD" clId="Web-{F101C0EA-A198-7091-2BCA-E124BACF41F8}" dt="2023-08-22T08:55:32.812" v="69" actId="1076"/>
          <ac:picMkLst>
            <pc:docMk/>
            <pc:sldMk cId="2768514235" sldId="359"/>
            <ac:picMk id="20" creationId="{A12AF2B6-43C4-DA4E-8DEA-DCC2659A89F2}"/>
          </ac:picMkLst>
        </pc:picChg>
        <pc:picChg chg="mod">
          <ac:chgData name="Saskia Schmidt" userId="S::saskia.schmidt@bvmw.de::bfbdca6f-9464-48fc-a9ef-f4f1b4bcd533" providerId="AD" clId="Web-{F101C0EA-A198-7091-2BCA-E124BACF41F8}" dt="2023-08-22T08:55:23.593" v="67" actId="1076"/>
          <ac:picMkLst>
            <pc:docMk/>
            <pc:sldMk cId="2768514235" sldId="359"/>
            <ac:picMk id="21" creationId="{18101E49-D385-1848-AC13-4B88C1151A67}"/>
          </ac:picMkLst>
        </pc:picChg>
      </pc:sldChg>
      <pc:sldChg chg="ord">
        <pc:chgData name="Saskia Schmidt" userId="S::saskia.schmidt@bvmw.de::bfbdca6f-9464-48fc-a9ef-f4f1b4bcd533" providerId="AD" clId="Web-{F101C0EA-A198-7091-2BCA-E124BACF41F8}" dt="2023-08-22T08:47:07.375" v="25"/>
        <pc:sldMkLst>
          <pc:docMk/>
          <pc:sldMk cId="3673748864" sldId="362"/>
        </pc:sldMkLst>
      </pc:sldChg>
      <pc:sldChg chg="addSp delSp modSp">
        <pc:chgData name="Saskia Schmidt" userId="S::saskia.schmidt@bvmw.de::bfbdca6f-9464-48fc-a9ef-f4f1b4bcd533" providerId="AD" clId="Web-{F101C0EA-A198-7091-2BCA-E124BACF41F8}" dt="2023-08-22T09:02:34.417" v="210"/>
        <pc:sldMkLst>
          <pc:docMk/>
          <pc:sldMk cId="1276875098" sldId="363"/>
        </pc:sldMkLst>
        <pc:spChg chg="mod">
          <ac:chgData name="Saskia Schmidt" userId="S::saskia.schmidt@bvmw.de::bfbdca6f-9464-48fc-a9ef-f4f1b4bcd533" providerId="AD" clId="Web-{F101C0EA-A198-7091-2BCA-E124BACF41F8}" dt="2023-08-22T09:02:30.855" v="208" actId="20577"/>
          <ac:spMkLst>
            <pc:docMk/>
            <pc:sldMk cId="1276875098" sldId="363"/>
            <ac:spMk id="3" creationId="{DA10D638-4B3A-B8D2-4AAB-5F3208AF79AF}"/>
          </ac:spMkLst>
        </pc:spChg>
        <pc:spChg chg="add del">
          <ac:chgData name="Saskia Schmidt" userId="S::saskia.schmidt@bvmw.de::bfbdca6f-9464-48fc-a9ef-f4f1b4bcd533" providerId="AD" clId="Web-{F101C0EA-A198-7091-2BCA-E124BACF41F8}" dt="2023-08-22T09:02:34.417" v="210"/>
          <ac:spMkLst>
            <pc:docMk/>
            <pc:sldMk cId="1276875098" sldId="363"/>
            <ac:spMk id="4" creationId="{B10751AC-7D83-E008-05B8-E844D1A8EA79}"/>
          </ac:spMkLst>
        </pc:spChg>
        <pc:picChg chg="add del mod ord">
          <ac:chgData name="Saskia Schmidt" userId="S::saskia.schmidt@bvmw.de::bfbdca6f-9464-48fc-a9ef-f4f1b4bcd533" providerId="AD" clId="Web-{F101C0EA-A198-7091-2BCA-E124BACF41F8}" dt="2023-08-22T09:02:34.417" v="210"/>
          <ac:picMkLst>
            <pc:docMk/>
            <pc:sldMk cId="1276875098" sldId="363"/>
            <ac:picMk id="6" creationId="{01319CF8-D38C-B8DD-AA7D-6E7E67C9E07E}"/>
          </ac:picMkLst>
        </pc:picChg>
      </pc:sldChg>
      <pc:sldChg chg="modSp">
        <pc:chgData name="Saskia Schmidt" userId="S::saskia.schmidt@bvmw.de::bfbdca6f-9464-48fc-a9ef-f4f1b4bcd533" providerId="AD" clId="Web-{F101C0EA-A198-7091-2BCA-E124BACF41F8}" dt="2023-08-22T08:47:40.767" v="29" actId="20577"/>
        <pc:sldMkLst>
          <pc:docMk/>
          <pc:sldMk cId="3852042219" sldId="368"/>
        </pc:sldMkLst>
        <pc:spChg chg="mod">
          <ac:chgData name="Saskia Schmidt" userId="S::saskia.schmidt@bvmw.de::bfbdca6f-9464-48fc-a9ef-f4f1b4bcd533" providerId="AD" clId="Web-{F101C0EA-A198-7091-2BCA-E124BACF41F8}" dt="2023-08-22T08:47:40.767" v="29" actId="20577"/>
          <ac:spMkLst>
            <pc:docMk/>
            <pc:sldMk cId="3852042219" sldId="368"/>
            <ac:spMk id="2" creationId="{38FC6078-A9AA-B79E-D0F6-B032EFE12557}"/>
          </ac:spMkLst>
        </pc:spChg>
      </pc:sldChg>
      <pc:sldChg chg="modSp modCm">
        <pc:chgData name="Saskia Schmidt" userId="S::saskia.schmidt@bvmw.de::bfbdca6f-9464-48fc-a9ef-f4f1b4bcd533" providerId="AD" clId="Web-{F101C0EA-A198-7091-2BCA-E124BACF41F8}" dt="2023-08-22T09:32:29.547" v="344" actId="14100"/>
        <pc:sldMkLst>
          <pc:docMk/>
          <pc:sldMk cId="2904912109" sldId="370"/>
        </pc:sldMkLst>
        <pc:spChg chg="mod">
          <ac:chgData name="Saskia Schmidt" userId="S::saskia.schmidt@bvmw.de::bfbdca6f-9464-48fc-a9ef-f4f1b4bcd533" providerId="AD" clId="Web-{F101C0EA-A198-7091-2BCA-E124BACF41F8}" dt="2023-08-22T09:32:08.999" v="340" actId="20577"/>
          <ac:spMkLst>
            <pc:docMk/>
            <pc:sldMk cId="2904912109" sldId="370"/>
            <ac:spMk id="6" creationId="{5CDFC2FF-EDB8-F74C-9631-956FA1AE9667}"/>
          </ac:spMkLst>
        </pc:spChg>
        <pc:spChg chg="mod">
          <ac:chgData name="Saskia Schmidt" userId="S::saskia.schmidt@bvmw.de::bfbdca6f-9464-48fc-a9ef-f4f1b4bcd533" providerId="AD" clId="Web-{F101C0EA-A198-7091-2BCA-E124BACF41F8}" dt="2023-08-22T09:32:29.547" v="344" actId="14100"/>
          <ac:spMkLst>
            <pc:docMk/>
            <pc:sldMk cId="2904912109" sldId="370"/>
            <ac:spMk id="12" creationId="{70B85BEF-DBC2-D1E4-7BAA-206AFFE29394}"/>
          </ac:spMkLst>
        </pc:spChg>
        <pc:picChg chg="mod modCrop">
          <ac:chgData name="Saskia Schmidt" userId="S::saskia.schmidt@bvmw.de::bfbdca6f-9464-48fc-a9ef-f4f1b4bcd533" providerId="AD" clId="Web-{F101C0EA-A198-7091-2BCA-E124BACF41F8}" dt="2023-08-22T09:32:22.203" v="342" actId="1076"/>
          <ac:picMkLst>
            <pc:docMk/>
            <pc:sldMk cId="2904912109" sldId="370"/>
            <ac:picMk id="13" creationId="{5AB80E0D-222C-A602-BF10-BC45A0A86514}"/>
          </ac:picMkLst>
        </pc:picChg>
      </pc:sldChg>
      <pc:sldChg chg="addSp delSp modSp ord addCm">
        <pc:chgData name="Saskia Schmidt" userId="S::saskia.schmidt@bvmw.de::bfbdca6f-9464-48fc-a9ef-f4f1b4bcd533" providerId="AD" clId="Web-{F101C0EA-A198-7091-2BCA-E124BACF41F8}" dt="2023-08-22T09:34:32.410" v="346"/>
        <pc:sldMkLst>
          <pc:docMk/>
          <pc:sldMk cId="2702846963" sldId="371"/>
        </pc:sldMkLst>
        <pc:picChg chg="add mod ord">
          <ac:chgData name="Saskia Schmidt" userId="S::saskia.schmidt@bvmw.de::bfbdca6f-9464-48fc-a9ef-f4f1b4bcd533" providerId="AD" clId="Web-{F101C0EA-A198-7091-2BCA-E124BACF41F8}" dt="2023-08-22T09:14:01.968" v="291"/>
          <ac:picMkLst>
            <pc:docMk/>
            <pc:sldMk cId="2702846963" sldId="371"/>
            <ac:picMk id="5" creationId="{56A1258E-F080-3283-CE86-C7BFF9916D95}"/>
          </ac:picMkLst>
        </pc:picChg>
        <pc:picChg chg="add mod ord">
          <ac:chgData name="Saskia Schmidt" userId="S::saskia.schmidt@bvmw.de::bfbdca6f-9464-48fc-a9ef-f4f1b4bcd533" providerId="AD" clId="Web-{F101C0EA-A198-7091-2BCA-E124BACF41F8}" dt="2023-08-22T09:14:31.641" v="295"/>
          <ac:picMkLst>
            <pc:docMk/>
            <pc:sldMk cId="2702846963" sldId="371"/>
            <ac:picMk id="7" creationId="{A2B7A0B0-0AE1-4C6E-339B-041AE10D3844}"/>
          </ac:picMkLst>
        </pc:picChg>
        <pc:picChg chg="del">
          <ac:chgData name="Saskia Schmidt" userId="S::saskia.schmidt@bvmw.de::bfbdca6f-9464-48fc-a9ef-f4f1b4bcd533" providerId="AD" clId="Web-{F101C0EA-A198-7091-2BCA-E124BACF41F8}" dt="2023-08-22T09:14:05.187" v="292"/>
          <ac:picMkLst>
            <pc:docMk/>
            <pc:sldMk cId="2702846963" sldId="371"/>
            <ac:picMk id="19" creationId="{EECD089D-902E-1E47-B963-B1D8B78E0F41}"/>
          </ac:picMkLst>
        </pc:picChg>
        <pc:picChg chg="del">
          <ac:chgData name="Saskia Schmidt" userId="S::saskia.schmidt@bvmw.de::bfbdca6f-9464-48fc-a9ef-f4f1b4bcd533" providerId="AD" clId="Web-{F101C0EA-A198-7091-2BCA-E124BACF41F8}" dt="2023-08-22T09:15:15.424" v="300"/>
          <ac:picMkLst>
            <pc:docMk/>
            <pc:sldMk cId="2702846963" sldId="371"/>
            <ac:picMk id="20" creationId="{A12AF2B6-43C4-DA4E-8DEA-DCC2659A89F2}"/>
          </ac:picMkLst>
        </pc:picChg>
        <pc:picChg chg="del">
          <ac:chgData name="Saskia Schmidt" userId="S::saskia.schmidt@bvmw.de::bfbdca6f-9464-48fc-a9ef-f4f1b4bcd533" providerId="AD" clId="Web-{F101C0EA-A198-7091-2BCA-E124BACF41F8}" dt="2023-08-22T09:14:33.422" v="296"/>
          <ac:picMkLst>
            <pc:docMk/>
            <pc:sldMk cId="2702846963" sldId="371"/>
            <ac:picMk id="21" creationId="{18101E49-D385-1848-AC13-4B88C1151A67}"/>
          </ac:picMkLst>
        </pc:picChg>
        <pc:picChg chg="add mod ord">
          <ac:chgData name="Saskia Schmidt" userId="S::saskia.schmidt@bvmw.de::bfbdca6f-9464-48fc-a9ef-f4f1b4bcd533" providerId="AD" clId="Web-{F101C0EA-A198-7091-2BCA-E124BACF41F8}" dt="2023-08-22T09:15:12.970" v="299"/>
          <ac:picMkLst>
            <pc:docMk/>
            <pc:sldMk cId="2702846963" sldId="371"/>
            <ac:picMk id="23" creationId="{F55B4794-DDB1-9765-4278-01131D4718FB}"/>
          </ac:picMkLst>
        </pc:picChg>
      </pc:sldChg>
      <pc:sldChg chg="addSp delSp modSp new addCm delCm">
        <pc:chgData name="Saskia Schmidt" userId="S::saskia.schmidt@bvmw.de::bfbdca6f-9464-48fc-a9ef-f4f1b4bcd533" providerId="AD" clId="Web-{F101C0EA-A198-7091-2BCA-E124BACF41F8}" dt="2023-08-22T09:11:52.699" v="288" actId="1076"/>
        <pc:sldMkLst>
          <pc:docMk/>
          <pc:sldMk cId="368417605" sldId="372"/>
        </pc:sldMkLst>
        <pc:spChg chg="mod">
          <ac:chgData name="Saskia Schmidt" userId="S::saskia.schmidt@bvmw.de::bfbdca6f-9464-48fc-a9ef-f4f1b4bcd533" providerId="AD" clId="Web-{F101C0EA-A198-7091-2BCA-E124BACF41F8}" dt="2023-08-22T09:11:49.886" v="287" actId="20577"/>
          <ac:spMkLst>
            <pc:docMk/>
            <pc:sldMk cId="368417605" sldId="372"/>
            <ac:spMk id="2" creationId="{27F21EB1-8626-9A63-2220-C940C9066327}"/>
          </ac:spMkLst>
        </pc:spChg>
        <pc:spChg chg="add del">
          <ac:chgData name="Saskia Schmidt" userId="S::saskia.schmidt@bvmw.de::bfbdca6f-9464-48fc-a9ef-f4f1b4bcd533" providerId="AD" clId="Web-{F101C0EA-A198-7091-2BCA-E124BACF41F8}" dt="2023-08-22T09:08:46.350" v="223"/>
          <ac:spMkLst>
            <pc:docMk/>
            <pc:sldMk cId="368417605" sldId="372"/>
            <ac:spMk id="7" creationId="{EAEE6C08-64E9-D7BB-9B5A-158C54DE46E4}"/>
          </ac:spMkLst>
        </pc:spChg>
        <pc:spChg chg="add del mod">
          <ac:chgData name="Saskia Schmidt" userId="S::saskia.schmidt@bvmw.de::bfbdca6f-9464-48fc-a9ef-f4f1b4bcd533" providerId="AD" clId="Web-{F101C0EA-A198-7091-2BCA-E124BACF41F8}" dt="2023-08-22T09:03:47.888" v="217"/>
          <ac:spMkLst>
            <pc:docMk/>
            <pc:sldMk cId="368417605" sldId="372"/>
            <ac:spMk id="8" creationId="{714E8077-5E94-EE91-DD94-C10D380AA352}"/>
          </ac:spMkLst>
        </pc:spChg>
        <pc:picChg chg="add mod">
          <ac:chgData name="Saskia Schmidt" userId="S::saskia.schmidt@bvmw.de::bfbdca6f-9464-48fc-a9ef-f4f1b4bcd533" providerId="AD" clId="Web-{F101C0EA-A198-7091-2BCA-E124BACF41F8}" dt="2023-08-22T09:11:52.699" v="288" actId="1076"/>
          <ac:picMkLst>
            <pc:docMk/>
            <pc:sldMk cId="368417605" sldId="372"/>
            <ac:picMk id="9" creationId="{EAEF956A-E6CA-CE87-A46A-E79522FD2D31}"/>
          </ac:picMkLst>
        </pc:picChg>
      </pc:sldChg>
    </pc:docChg>
  </pc:docChgLst>
  <pc:docChgLst>
    <pc:chgData name="Saskia Schmidt" userId="S::saskia.schmidt@bvmw.de::bfbdca6f-9464-48fc-a9ef-f4f1b4bcd533" providerId="AD" clId="Web-{42EAFFA3-C11A-919C-5231-6047645E9A1A}"/>
    <pc:docChg chg="addSld addMainMaster modSection">
      <pc:chgData name="Saskia Schmidt" userId="S::saskia.schmidt@bvmw.de::bfbdca6f-9464-48fc-a9ef-f4f1b4bcd533" providerId="AD" clId="Web-{42EAFFA3-C11A-919C-5231-6047645E9A1A}" dt="2023-09-26T08:04:59.095" v="0"/>
      <pc:docMkLst>
        <pc:docMk/>
      </pc:docMkLst>
      <pc:sldChg chg="add">
        <pc:chgData name="Saskia Schmidt" userId="S::saskia.schmidt@bvmw.de::bfbdca6f-9464-48fc-a9ef-f4f1b4bcd533" providerId="AD" clId="Web-{42EAFFA3-C11A-919C-5231-6047645E9A1A}" dt="2023-09-26T08:04:59.095" v="0"/>
        <pc:sldMkLst>
          <pc:docMk/>
          <pc:sldMk cId="820864483" sldId="413"/>
        </pc:sldMkLst>
      </pc:sldChg>
      <pc:sldMasterChg chg="add addSldLayout">
        <pc:chgData name="Saskia Schmidt" userId="S::saskia.schmidt@bvmw.de::bfbdca6f-9464-48fc-a9ef-f4f1b4bcd533" providerId="AD" clId="Web-{42EAFFA3-C11A-919C-5231-6047645E9A1A}" dt="2023-09-26T08:04:59.095" v="0"/>
        <pc:sldMasterMkLst>
          <pc:docMk/>
          <pc:sldMasterMk cId="2599889055" sldId="2147483856"/>
        </pc:sldMasterMkLst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3985010149" sldId="2147483857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2792032812" sldId="2147483858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2476363658" sldId="2147483859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3370702419" sldId="2147483860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1905451689" sldId="2147483861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1985937341" sldId="2147483862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2998164003" sldId="2147483863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3138272821" sldId="2147483864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2908407710" sldId="2147483865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2995604231" sldId="2147483866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826783218" sldId="2147483867"/>
          </pc:sldLayoutMkLst>
        </pc:sldLayoutChg>
        <pc:sldLayoutChg chg="add">
          <pc:chgData name="Saskia Schmidt" userId="S::saskia.schmidt@bvmw.de::bfbdca6f-9464-48fc-a9ef-f4f1b4bcd533" providerId="AD" clId="Web-{42EAFFA3-C11A-919C-5231-6047645E9A1A}" dt="2023-09-26T08:04:59.095" v="0"/>
          <pc:sldLayoutMkLst>
            <pc:docMk/>
            <pc:sldMasterMk cId="2599889055" sldId="2147483856"/>
            <pc:sldLayoutMk cId="3363310270" sldId="2147483868"/>
          </pc:sldLayoutMkLst>
        </pc:sldLayoutChg>
      </pc:sldMasterChg>
    </pc:docChg>
  </pc:docChgLst>
  <pc:docChgLst>
    <pc:chgData name="Saskia Schmidt" userId="S::saskia.schmidt@bvmw.de::bfbdca6f-9464-48fc-a9ef-f4f1b4bcd533" providerId="AD" clId="Web-{396E0B64-5D82-F4F6-01E3-A4791E6B812D}"/>
    <pc:docChg chg="addSld delSld modSld modSection">
      <pc:chgData name="Saskia Schmidt" userId="S::saskia.schmidt@bvmw.de::bfbdca6f-9464-48fc-a9ef-f4f1b4bcd533" providerId="AD" clId="Web-{396E0B64-5D82-F4F6-01E3-A4791E6B812D}" dt="2023-08-21T12:32:31.393" v="150"/>
      <pc:docMkLst>
        <pc:docMk/>
      </pc:docMkLst>
      <pc:sldChg chg="modSp">
        <pc:chgData name="Saskia Schmidt" userId="S::saskia.schmidt@bvmw.de::bfbdca6f-9464-48fc-a9ef-f4f1b4bcd533" providerId="AD" clId="Web-{396E0B64-5D82-F4F6-01E3-A4791E6B812D}" dt="2023-08-21T11:56:08.479" v="89" actId="20577"/>
        <pc:sldMkLst>
          <pc:docMk/>
          <pc:sldMk cId="494894500" sldId="361"/>
        </pc:sldMkLst>
        <pc:spChg chg="mod">
          <ac:chgData name="Saskia Schmidt" userId="S::saskia.schmidt@bvmw.de::bfbdca6f-9464-48fc-a9ef-f4f1b4bcd533" providerId="AD" clId="Web-{396E0B64-5D82-F4F6-01E3-A4791E6B812D}" dt="2023-08-21T11:56:08.479" v="89" actId="20577"/>
          <ac:spMkLst>
            <pc:docMk/>
            <pc:sldMk cId="494894500" sldId="361"/>
            <ac:spMk id="2" creationId="{3DF400AC-00E6-487C-A3A4-FCCEB9347988}"/>
          </ac:spMkLst>
        </pc:spChg>
      </pc:sldChg>
      <pc:sldChg chg="del">
        <pc:chgData name="Saskia Schmidt" userId="S::saskia.schmidt@bvmw.de::bfbdca6f-9464-48fc-a9ef-f4f1b4bcd533" providerId="AD" clId="Web-{396E0B64-5D82-F4F6-01E3-A4791E6B812D}" dt="2023-08-21T12:13:25.012" v="90"/>
        <pc:sldMkLst>
          <pc:docMk/>
          <pc:sldMk cId="822216415" sldId="366"/>
        </pc:sldMkLst>
      </pc:sldChg>
      <pc:sldChg chg="del">
        <pc:chgData name="Saskia Schmidt" userId="S::saskia.schmidt@bvmw.de::bfbdca6f-9464-48fc-a9ef-f4f1b4bcd533" providerId="AD" clId="Web-{396E0B64-5D82-F4F6-01E3-A4791E6B812D}" dt="2023-08-21T12:13:38.856" v="92"/>
        <pc:sldMkLst>
          <pc:docMk/>
          <pc:sldMk cId="2254914590" sldId="367"/>
        </pc:sldMkLst>
      </pc:sldChg>
      <pc:sldChg chg="addSp delSp modSp new modNotes">
        <pc:chgData name="Saskia Schmidt" userId="S::saskia.schmidt@bvmw.de::bfbdca6f-9464-48fc-a9ef-f4f1b4bcd533" providerId="AD" clId="Web-{396E0B64-5D82-F4F6-01E3-A4791E6B812D}" dt="2023-08-21T12:32:31.393" v="150"/>
        <pc:sldMkLst>
          <pc:docMk/>
          <pc:sldMk cId="3852042219" sldId="368"/>
        </pc:sldMkLst>
        <pc:spChg chg="mod">
          <ac:chgData name="Saskia Schmidt" userId="S::saskia.schmidt@bvmw.de::bfbdca6f-9464-48fc-a9ef-f4f1b4bcd533" providerId="AD" clId="Web-{396E0B64-5D82-F4F6-01E3-A4791E6B812D}" dt="2023-08-21T12:15:34.207" v="124"/>
          <ac:spMkLst>
            <pc:docMk/>
            <pc:sldMk cId="3852042219" sldId="368"/>
            <ac:spMk id="2" creationId="{38FC6078-A9AA-B79E-D0F6-B032EFE12557}"/>
          </ac:spMkLst>
        </pc:spChg>
        <pc:spChg chg="del mod">
          <ac:chgData name="Saskia Schmidt" userId="S::saskia.schmidt@bvmw.de::bfbdca6f-9464-48fc-a9ef-f4f1b4bcd533" providerId="AD" clId="Web-{396E0B64-5D82-F4F6-01E3-A4791E6B812D}" dt="2023-08-21T12:28:51.505" v="145"/>
          <ac:spMkLst>
            <pc:docMk/>
            <pc:sldMk cId="3852042219" sldId="368"/>
            <ac:spMk id="3" creationId="{B4C5AB8A-486E-4B47-84E5-478807F8A847}"/>
          </ac:spMkLst>
        </pc:spChg>
        <pc:spChg chg="mod">
          <ac:chgData name="Saskia Schmidt" userId="S::saskia.schmidt@bvmw.de::bfbdca6f-9464-48fc-a9ef-f4f1b4bcd533" providerId="AD" clId="Web-{396E0B64-5D82-F4F6-01E3-A4791E6B812D}" dt="2023-08-21T12:16:03.974" v="131"/>
          <ac:spMkLst>
            <pc:docMk/>
            <pc:sldMk cId="3852042219" sldId="368"/>
            <ac:spMk id="4" creationId="{59F30E2A-AB7C-6778-7C47-06B346BBBC6D}"/>
          </ac:spMkLst>
        </pc:spChg>
        <pc:spChg chg="del mod">
          <ac:chgData name="Saskia Schmidt" userId="S::saskia.schmidt@bvmw.de::bfbdca6f-9464-48fc-a9ef-f4f1b4bcd533" providerId="AD" clId="Web-{396E0B64-5D82-F4F6-01E3-A4791E6B812D}" dt="2023-08-21T12:29:43.602" v="146"/>
          <ac:spMkLst>
            <pc:docMk/>
            <pc:sldMk cId="3852042219" sldId="368"/>
            <ac:spMk id="5" creationId="{1B7D2C94-DC10-0656-B8A0-B6D5BB908806}"/>
          </ac:spMkLst>
        </pc:spChg>
        <pc:spChg chg="mod">
          <ac:chgData name="Saskia Schmidt" userId="S::saskia.schmidt@bvmw.de::bfbdca6f-9464-48fc-a9ef-f4f1b4bcd533" providerId="AD" clId="Web-{396E0B64-5D82-F4F6-01E3-A4791E6B812D}" dt="2023-08-21T12:16:16.960" v="134" actId="20577"/>
          <ac:spMkLst>
            <pc:docMk/>
            <pc:sldMk cId="3852042219" sldId="368"/>
            <ac:spMk id="6" creationId="{1781A4CC-D8F3-944E-5177-710BFBB89CA3}"/>
          </ac:spMkLst>
        </pc:spChg>
        <pc:spChg chg="del mod">
          <ac:chgData name="Saskia Schmidt" userId="S::saskia.schmidt@bvmw.de::bfbdca6f-9464-48fc-a9ef-f4f1b4bcd533" providerId="AD" clId="Web-{396E0B64-5D82-F4F6-01E3-A4791E6B812D}" dt="2023-08-21T12:30:35.230" v="147"/>
          <ac:spMkLst>
            <pc:docMk/>
            <pc:sldMk cId="3852042219" sldId="368"/>
            <ac:spMk id="7" creationId="{8A159074-4C2A-6E13-A021-6A3AAC3DF420}"/>
          </ac:spMkLst>
        </pc:spChg>
        <pc:spChg chg="del">
          <ac:chgData name="Saskia Schmidt" userId="S::saskia.schmidt@bvmw.de::bfbdca6f-9464-48fc-a9ef-f4f1b4bcd533" providerId="AD" clId="Web-{396E0B64-5D82-F4F6-01E3-A4791E6B812D}" dt="2023-08-21T12:14:01.311" v="112"/>
          <ac:spMkLst>
            <pc:docMk/>
            <pc:sldMk cId="3852042219" sldId="368"/>
            <ac:spMk id="11" creationId="{875412B5-36FA-A95E-F1F2-290B9E24EC14}"/>
          </ac:spMkLst>
        </pc:spChg>
        <pc:spChg chg="del">
          <ac:chgData name="Saskia Schmidt" userId="S::saskia.schmidt@bvmw.de::bfbdca6f-9464-48fc-a9ef-f4f1b4bcd533" providerId="AD" clId="Web-{396E0B64-5D82-F4F6-01E3-A4791E6B812D}" dt="2023-08-21T12:14:02.076" v="113"/>
          <ac:spMkLst>
            <pc:docMk/>
            <pc:sldMk cId="3852042219" sldId="368"/>
            <ac:spMk id="12" creationId="{4E0A23A1-8316-4CAF-B4CD-345C184ED187}"/>
          </ac:spMkLst>
        </pc:spChg>
        <pc:picChg chg="add mod ord">
          <ac:chgData name="Saskia Schmidt" userId="S::saskia.schmidt@bvmw.de::bfbdca6f-9464-48fc-a9ef-f4f1b4bcd533" providerId="AD" clId="Web-{396E0B64-5D82-F4F6-01E3-A4791E6B812D}" dt="2023-08-21T12:28:51.505" v="145"/>
          <ac:picMkLst>
            <pc:docMk/>
            <pc:sldMk cId="3852042219" sldId="368"/>
            <ac:picMk id="13" creationId="{13596380-685D-2D4F-01BB-79F310C94995}"/>
          </ac:picMkLst>
        </pc:picChg>
        <pc:picChg chg="add mod ord">
          <ac:chgData name="Saskia Schmidt" userId="S::saskia.schmidt@bvmw.de::bfbdca6f-9464-48fc-a9ef-f4f1b4bcd533" providerId="AD" clId="Web-{396E0B64-5D82-F4F6-01E3-A4791E6B812D}" dt="2023-08-21T12:29:43.602" v="146"/>
          <ac:picMkLst>
            <pc:docMk/>
            <pc:sldMk cId="3852042219" sldId="368"/>
            <ac:picMk id="14" creationId="{1810ED0E-8180-D0B5-D8B9-3AD1C526793C}"/>
          </ac:picMkLst>
        </pc:picChg>
        <pc:picChg chg="add mod ord">
          <ac:chgData name="Saskia Schmidt" userId="S::saskia.schmidt@bvmw.de::bfbdca6f-9464-48fc-a9ef-f4f1b4bcd533" providerId="AD" clId="Web-{396E0B64-5D82-F4F6-01E3-A4791E6B812D}" dt="2023-08-21T12:32:31.393" v="150"/>
          <ac:picMkLst>
            <pc:docMk/>
            <pc:sldMk cId="3852042219" sldId="368"/>
            <ac:picMk id="15" creationId="{4AD32163-9CC3-7B29-60A8-428F310566B5}"/>
          </ac:picMkLst>
        </pc:picChg>
      </pc:sldChg>
    </pc:docChg>
  </pc:docChgLst>
  <pc:docChgLst>
    <pc:chgData name="Saskia Schmidt" userId="S::saskia.schmidt@bvmw.de::bfbdca6f-9464-48fc-a9ef-f4f1b4bcd533" providerId="AD" clId="Web-{A9D4697E-4B49-D4B8-4157-232BE7D99815}"/>
    <pc:docChg chg="addSld delSld modSld sldOrd addSection modSection">
      <pc:chgData name="Saskia Schmidt" userId="S::saskia.schmidt@bvmw.de::bfbdca6f-9464-48fc-a9ef-f4f1b4bcd533" providerId="AD" clId="Web-{A9D4697E-4B49-D4B8-4157-232BE7D99815}" dt="2023-08-23T09:06:03.485" v="338"/>
      <pc:docMkLst>
        <pc:docMk/>
      </pc:docMkLst>
      <pc:sldChg chg="modSp">
        <pc:chgData name="Saskia Schmidt" userId="S::saskia.schmidt@bvmw.de::bfbdca6f-9464-48fc-a9ef-f4f1b4bcd533" providerId="AD" clId="Web-{A9D4697E-4B49-D4B8-4157-232BE7D99815}" dt="2023-08-23T07:57:50.229" v="16" actId="20577"/>
        <pc:sldMkLst>
          <pc:docMk/>
          <pc:sldMk cId="209684442" sldId="351"/>
        </pc:sldMkLst>
        <pc:spChg chg="mod">
          <ac:chgData name="Saskia Schmidt" userId="S::saskia.schmidt@bvmw.de::bfbdca6f-9464-48fc-a9ef-f4f1b4bcd533" providerId="AD" clId="Web-{A9D4697E-4B49-D4B8-4157-232BE7D99815}" dt="2023-08-23T07:57:50.229" v="16" actId="20577"/>
          <ac:spMkLst>
            <pc:docMk/>
            <pc:sldMk cId="209684442" sldId="351"/>
            <ac:spMk id="3" creationId="{5139B5ED-B338-8C43-A531-D54C69B5D270}"/>
          </ac:spMkLst>
        </pc:spChg>
      </pc:sldChg>
      <pc:sldChg chg="ord">
        <pc:chgData name="Saskia Schmidt" userId="S::saskia.schmidt@bvmw.de::bfbdca6f-9464-48fc-a9ef-f4f1b4bcd533" providerId="AD" clId="Web-{A9D4697E-4B49-D4B8-4157-232BE7D99815}" dt="2023-08-23T07:59:17.107" v="19"/>
        <pc:sldMkLst>
          <pc:docMk/>
          <pc:sldMk cId="1242297820" sldId="352"/>
        </pc:sldMkLst>
      </pc:sldChg>
      <pc:sldChg chg="ord">
        <pc:chgData name="Saskia Schmidt" userId="S::saskia.schmidt@bvmw.de::bfbdca6f-9464-48fc-a9ef-f4f1b4bcd533" providerId="AD" clId="Web-{A9D4697E-4B49-D4B8-4157-232BE7D99815}" dt="2023-08-23T07:59:24.638" v="23"/>
        <pc:sldMkLst>
          <pc:docMk/>
          <pc:sldMk cId="1140479606" sldId="353"/>
        </pc:sldMkLst>
      </pc:sldChg>
      <pc:sldChg chg="addSp delSp modSp ord">
        <pc:chgData name="Saskia Schmidt" userId="S::saskia.schmidt@bvmw.de::bfbdca6f-9464-48fc-a9ef-f4f1b4bcd533" providerId="AD" clId="Web-{A9D4697E-4B49-D4B8-4157-232BE7D99815}" dt="2023-08-23T08:15:04.544" v="130"/>
        <pc:sldMkLst>
          <pc:docMk/>
          <pc:sldMk cId="422178880" sldId="356"/>
        </pc:sldMkLst>
        <pc:picChg chg="del">
          <ac:chgData name="Saskia Schmidt" userId="S::saskia.schmidt@bvmw.de::bfbdca6f-9464-48fc-a9ef-f4f1b4bcd533" providerId="AD" clId="Web-{A9D4697E-4B49-D4B8-4157-232BE7D99815}" dt="2023-08-23T08:15:04.544" v="130"/>
          <ac:picMkLst>
            <pc:docMk/>
            <pc:sldMk cId="422178880" sldId="356"/>
            <ac:picMk id="7" creationId="{F68854E3-8FE5-883E-202B-F4E9548AECC4}"/>
          </ac:picMkLst>
        </pc:picChg>
        <pc:picChg chg="add mod">
          <ac:chgData name="Saskia Schmidt" userId="S::saskia.schmidt@bvmw.de::bfbdca6f-9464-48fc-a9ef-f4f1b4bcd533" providerId="AD" clId="Web-{A9D4697E-4B49-D4B8-4157-232BE7D99815}" dt="2023-08-23T08:14:56.622" v="129" actId="1076"/>
          <ac:picMkLst>
            <pc:docMk/>
            <pc:sldMk cId="422178880" sldId="356"/>
            <ac:picMk id="8" creationId="{A22D0839-4BAB-7457-E308-CF297B35DEB9}"/>
          </ac:picMkLst>
        </pc:picChg>
        <pc:picChg chg="add del">
          <ac:chgData name="Saskia Schmidt" userId="S::saskia.schmidt@bvmw.de::bfbdca6f-9464-48fc-a9ef-f4f1b4bcd533" providerId="AD" clId="Web-{A9D4697E-4B49-D4B8-4157-232BE7D99815}" dt="2023-08-23T08:14:39.840" v="126"/>
          <ac:picMkLst>
            <pc:docMk/>
            <pc:sldMk cId="422178880" sldId="356"/>
            <ac:picMk id="10" creationId="{7F2C97E6-740E-B31E-65F2-D0F578A97CCD}"/>
          </ac:picMkLst>
        </pc:picChg>
      </pc:sldChg>
      <pc:sldChg chg="del">
        <pc:chgData name="Saskia Schmidt" userId="S::saskia.schmidt@bvmw.de::bfbdca6f-9464-48fc-a9ef-f4f1b4bcd533" providerId="AD" clId="Web-{A9D4697E-4B49-D4B8-4157-232BE7D99815}" dt="2023-08-23T07:59:04.622" v="18"/>
        <pc:sldMkLst>
          <pc:docMk/>
          <pc:sldMk cId="3270498292" sldId="358"/>
        </pc:sldMkLst>
      </pc:sldChg>
      <pc:sldChg chg="modCm">
        <pc:chgData name="Saskia Schmidt" userId="S::saskia.schmidt@bvmw.de::bfbdca6f-9464-48fc-a9ef-f4f1b4bcd533" providerId="AD" clId="Web-{A9D4697E-4B49-D4B8-4157-232BE7D99815}" dt="2023-08-23T07:55:54.537" v="8"/>
        <pc:sldMkLst>
          <pc:docMk/>
          <pc:sldMk cId="494894500" sldId="361"/>
        </pc:sldMkLst>
      </pc:sldChg>
      <pc:sldChg chg="ord">
        <pc:chgData name="Saskia Schmidt" userId="S::saskia.schmidt@bvmw.de::bfbdca6f-9464-48fc-a9ef-f4f1b4bcd533" providerId="AD" clId="Web-{A9D4697E-4B49-D4B8-4157-232BE7D99815}" dt="2023-08-23T07:59:17.107" v="21"/>
        <pc:sldMkLst>
          <pc:docMk/>
          <pc:sldMk cId="3294082431" sldId="364"/>
        </pc:sldMkLst>
      </pc:sldChg>
      <pc:sldChg chg="ord">
        <pc:chgData name="Saskia Schmidt" userId="S::saskia.schmidt@bvmw.de::bfbdca6f-9464-48fc-a9ef-f4f1b4bcd533" providerId="AD" clId="Web-{A9D4697E-4B49-D4B8-4157-232BE7D99815}" dt="2023-08-23T07:59:24.638" v="24"/>
        <pc:sldMkLst>
          <pc:docMk/>
          <pc:sldMk cId="3029937327" sldId="369"/>
        </pc:sldMkLst>
      </pc:sldChg>
      <pc:sldChg chg="ord">
        <pc:chgData name="Saskia Schmidt" userId="S::saskia.schmidt@bvmw.de::bfbdca6f-9464-48fc-a9ef-f4f1b4bcd533" providerId="AD" clId="Web-{A9D4697E-4B49-D4B8-4157-232BE7D99815}" dt="2023-08-23T07:59:17.107" v="20"/>
        <pc:sldMkLst>
          <pc:docMk/>
          <pc:sldMk cId="49576519" sldId="377"/>
        </pc:sldMkLst>
      </pc:sldChg>
      <pc:sldChg chg="modSp addCm">
        <pc:chgData name="Saskia Schmidt" userId="S::saskia.schmidt@bvmw.de::bfbdca6f-9464-48fc-a9ef-f4f1b4bcd533" providerId="AD" clId="Web-{A9D4697E-4B49-D4B8-4157-232BE7D99815}" dt="2023-08-23T08:07:31.326" v="113" actId="20577"/>
        <pc:sldMkLst>
          <pc:docMk/>
          <pc:sldMk cId="442810498" sldId="378"/>
        </pc:sldMkLst>
        <pc:spChg chg="mod">
          <ac:chgData name="Saskia Schmidt" userId="S::saskia.schmidt@bvmw.de::bfbdca6f-9464-48fc-a9ef-f4f1b4bcd533" providerId="AD" clId="Web-{A9D4697E-4B49-D4B8-4157-232BE7D99815}" dt="2023-08-23T08:07:31.326" v="113" actId="20577"/>
          <ac:spMkLst>
            <pc:docMk/>
            <pc:sldMk cId="442810498" sldId="378"/>
            <ac:spMk id="3" creationId="{A2638759-E231-3842-AB2E-88010938AAD2}"/>
          </ac:spMkLst>
        </pc:spChg>
      </pc:sldChg>
      <pc:sldChg chg="addSp delSp modSp add mod replId modClrScheme chgLayout">
        <pc:chgData name="Saskia Schmidt" userId="S::saskia.schmidt@bvmw.de::bfbdca6f-9464-48fc-a9ef-f4f1b4bcd533" providerId="AD" clId="Web-{A9D4697E-4B49-D4B8-4157-232BE7D99815}" dt="2023-08-23T08:11:53.257" v="121"/>
        <pc:sldMkLst>
          <pc:docMk/>
          <pc:sldMk cId="2819437857" sldId="379"/>
        </pc:sldMkLst>
        <pc:spChg chg="add mod ord">
          <ac:chgData name="Saskia Schmidt" userId="S::saskia.schmidt@bvmw.de::bfbdca6f-9464-48fc-a9ef-f4f1b4bcd533" providerId="AD" clId="Web-{A9D4697E-4B49-D4B8-4157-232BE7D99815}" dt="2023-08-23T08:11:18.177" v="115"/>
          <ac:spMkLst>
            <pc:docMk/>
            <pc:sldMk cId="2819437857" sldId="379"/>
            <ac:spMk id="2" creationId="{086B55C7-5443-1EF7-D3DA-0C085B2C2A24}"/>
          </ac:spMkLst>
        </pc:spChg>
        <pc:spChg chg="add mod ord">
          <ac:chgData name="Saskia Schmidt" userId="S::saskia.schmidt@bvmw.de::bfbdca6f-9464-48fc-a9ef-f4f1b4bcd533" providerId="AD" clId="Web-{A9D4697E-4B49-D4B8-4157-232BE7D99815}" dt="2023-08-23T08:11:18.177" v="115"/>
          <ac:spMkLst>
            <pc:docMk/>
            <pc:sldMk cId="2819437857" sldId="379"/>
            <ac:spMk id="3" creationId="{B310DEFE-2159-B81F-EA19-CF00A200AE20}"/>
          </ac:spMkLst>
        </pc:spChg>
        <pc:spChg chg="mod ord">
          <ac:chgData name="Saskia Schmidt" userId="S::saskia.schmidt@bvmw.de::bfbdca6f-9464-48fc-a9ef-f4f1b4bcd533" providerId="AD" clId="Web-{A9D4697E-4B49-D4B8-4157-232BE7D99815}" dt="2023-08-23T08:11:18.177" v="115"/>
          <ac:spMkLst>
            <pc:docMk/>
            <pc:sldMk cId="2819437857" sldId="379"/>
            <ac:spMk id="4" creationId="{9B178CB1-D913-C545-8644-FE65F0F20AEA}"/>
          </ac:spMkLst>
        </pc:spChg>
        <pc:spChg chg="mod ord">
          <ac:chgData name="Saskia Schmidt" userId="S::saskia.schmidt@bvmw.de::bfbdca6f-9464-48fc-a9ef-f4f1b4bcd533" providerId="AD" clId="Web-{A9D4697E-4B49-D4B8-4157-232BE7D99815}" dt="2023-08-23T08:11:18.177" v="115"/>
          <ac:spMkLst>
            <pc:docMk/>
            <pc:sldMk cId="2819437857" sldId="379"/>
            <ac:spMk id="5" creationId="{4B324780-DA7A-0244-BB23-2D50BB5118C4}"/>
          </ac:spMkLst>
        </pc:spChg>
        <pc:spChg chg="mod ord">
          <ac:chgData name="Saskia Schmidt" userId="S::saskia.schmidt@bvmw.de::bfbdca6f-9464-48fc-a9ef-f4f1b4bcd533" providerId="AD" clId="Web-{A9D4697E-4B49-D4B8-4157-232BE7D99815}" dt="2023-08-23T08:11:18.177" v="115"/>
          <ac:spMkLst>
            <pc:docMk/>
            <pc:sldMk cId="2819437857" sldId="379"/>
            <ac:spMk id="6" creationId="{5CDFC2FF-EDB8-F74C-9631-956FA1AE9667}"/>
          </ac:spMkLst>
        </pc:spChg>
        <pc:spChg chg="add del mod ord">
          <ac:chgData name="Saskia Schmidt" userId="S::saskia.schmidt@bvmw.de::bfbdca6f-9464-48fc-a9ef-f4f1b4bcd533" providerId="AD" clId="Web-{A9D4697E-4B49-D4B8-4157-232BE7D99815}" dt="2023-08-23T08:11:25.412" v="116"/>
          <ac:spMkLst>
            <pc:docMk/>
            <pc:sldMk cId="2819437857" sldId="379"/>
            <ac:spMk id="7" creationId="{34F94497-81CF-58EC-818F-FDA4559751A4}"/>
          </ac:spMkLst>
        </pc:spChg>
        <pc:spChg chg="mod ord">
          <ac:chgData name="Saskia Schmidt" userId="S::saskia.schmidt@bvmw.de::bfbdca6f-9464-48fc-a9ef-f4f1b4bcd533" providerId="AD" clId="Web-{A9D4697E-4B49-D4B8-4157-232BE7D99815}" dt="2023-08-23T08:11:18.177" v="115"/>
          <ac:spMkLst>
            <pc:docMk/>
            <pc:sldMk cId="2819437857" sldId="379"/>
            <ac:spMk id="12" creationId="{70B85BEF-DBC2-D1E4-7BAA-206AFFE29394}"/>
          </ac:spMkLst>
        </pc:spChg>
        <pc:picChg chg="add mod ord">
          <ac:chgData name="Saskia Schmidt" userId="S::saskia.schmidt@bvmw.de::bfbdca6f-9464-48fc-a9ef-f4f1b4bcd533" providerId="AD" clId="Web-{A9D4697E-4B49-D4B8-4157-232BE7D99815}" dt="2023-08-23T08:11:48.428" v="120"/>
          <ac:picMkLst>
            <pc:docMk/>
            <pc:sldMk cId="2819437857" sldId="379"/>
            <ac:picMk id="8" creationId="{2A614434-35E3-E1BD-D555-7FBDE9DB0D10}"/>
          </ac:picMkLst>
        </pc:picChg>
        <pc:picChg chg="del">
          <ac:chgData name="Saskia Schmidt" userId="S::saskia.schmidt@bvmw.de::bfbdca6f-9464-48fc-a9ef-f4f1b4bcd533" providerId="AD" clId="Web-{A9D4697E-4B49-D4B8-4157-232BE7D99815}" dt="2023-08-23T08:11:53.257" v="121"/>
          <ac:picMkLst>
            <pc:docMk/>
            <pc:sldMk cId="2819437857" sldId="379"/>
            <ac:picMk id="13" creationId="{5AB80E0D-222C-A602-BF10-BC45A0A86514}"/>
          </ac:picMkLst>
        </pc:picChg>
      </pc:sldChg>
      <pc:sldChg chg="modSp add replId">
        <pc:chgData name="Saskia Schmidt" userId="S::saskia.schmidt@bvmw.de::bfbdca6f-9464-48fc-a9ef-f4f1b4bcd533" providerId="AD" clId="Web-{A9D4697E-4B49-D4B8-4157-232BE7D99815}" dt="2023-08-23T08:17:21.439" v="137" actId="20577"/>
        <pc:sldMkLst>
          <pc:docMk/>
          <pc:sldMk cId="4004781683" sldId="380"/>
        </pc:sldMkLst>
        <pc:spChg chg="mod">
          <ac:chgData name="Saskia Schmidt" userId="S::saskia.schmidt@bvmw.de::bfbdca6f-9464-48fc-a9ef-f4f1b4bcd533" providerId="AD" clId="Web-{A9D4697E-4B49-D4B8-4157-232BE7D99815}" dt="2023-08-23T08:17:07.517" v="132" actId="20577"/>
          <ac:spMkLst>
            <pc:docMk/>
            <pc:sldMk cId="4004781683" sldId="380"/>
            <ac:spMk id="2" creationId="{38FC6078-A9AA-B79E-D0F6-B032EFE12557}"/>
          </ac:spMkLst>
        </pc:spChg>
        <pc:spChg chg="mod">
          <ac:chgData name="Saskia Schmidt" userId="S::saskia.schmidt@bvmw.de::bfbdca6f-9464-48fc-a9ef-f4f1b4bcd533" providerId="AD" clId="Web-{A9D4697E-4B49-D4B8-4157-232BE7D99815}" dt="2023-08-23T08:17:10.439" v="136" actId="20577"/>
          <ac:spMkLst>
            <pc:docMk/>
            <pc:sldMk cId="4004781683" sldId="380"/>
            <ac:spMk id="4" creationId="{59F30E2A-AB7C-6778-7C47-06B346BBBC6D}"/>
          </ac:spMkLst>
        </pc:spChg>
        <pc:spChg chg="mod">
          <ac:chgData name="Saskia Schmidt" userId="S::saskia.schmidt@bvmw.de::bfbdca6f-9464-48fc-a9ef-f4f1b4bcd533" providerId="AD" clId="Web-{A9D4697E-4B49-D4B8-4157-232BE7D99815}" dt="2023-08-23T08:17:21.439" v="137" actId="20577"/>
          <ac:spMkLst>
            <pc:docMk/>
            <pc:sldMk cId="4004781683" sldId="380"/>
            <ac:spMk id="6" creationId="{1781A4CC-D8F3-944E-5177-710BFBB89CA3}"/>
          </ac:spMkLst>
        </pc:spChg>
      </pc:sldChg>
      <pc:sldChg chg="modSp new">
        <pc:chgData name="Saskia Schmidt" userId="S::saskia.schmidt@bvmw.de::bfbdca6f-9464-48fc-a9ef-f4f1b4bcd533" providerId="AD" clId="Web-{A9D4697E-4B49-D4B8-4157-232BE7D99815}" dt="2023-08-23T08:18:47.520" v="143" actId="20577"/>
        <pc:sldMkLst>
          <pc:docMk/>
          <pc:sldMk cId="2709245234" sldId="381"/>
        </pc:sldMkLst>
        <pc:spChg chg="mod">
          <ac:chgData name="Saskia Schmidt" userId="S::saskia.schmidt@bvmw.de::bfbdca6f-9464-48fc-a9ef-f4f1b4bcd533" providerId="AD" clId="Web-{A9D4697E-4B49-D4B8-4157-232BE7D99815}" dt="2023-08-23T08:18:47.520" v="143" actId="20577"/>
          <ac:spMkLst>
            <pc:docMk/>
            <pc:sldMk cId="2709245234" sldId="381"/>
            <ac:spMk id="6" creationId="{74C1EC51-9D5B-0D5A-9939-B90F785E6786}"/>
          </ac:spMkLst>
        </pc:spChg>
      </pc:sldChg>
      <pc:sldChg chg="addSp delSp modSp add replId modNotes">
        <pc:chgData name="Saskia Schmidt" userId="S::saskia.schmidt@bvmw.de::bfbdca6f-9464-48fc-a9ef-f4f1b4bcd533" providerId="AD" clId="Web-{A9D4697E-4B49-D4B8-4157-232BE7D99815}" dt="2023-08-23T09:06:03.485" v="338"/>
        <pc:sldMkLst>
          <pc:docMk/>
          <pc:sldMk cId="2871385114" sldId="382"/>
        </pc:sldMkLst>
        <pc:spChg chg="mod">
          <ac:chgData name="Saskia Schmidt" userId="S::saskia.schmidt@bvmw.de::bfbdca6f-9464-48fc-a9ef-f4f1b4bcd533" providerId="AD" clId="Web-{A9D4697E-4B49-D4B8-4157-232BE7D99815}" dt="2023-08-23T09:04:55.389" v="324" actId="20577"/>
          <ac:spMkLst>
            <pc:docMk/>
            <pc:sldMk cId="2871385114" sldId="382"/>
            <ac:spMk id="3" creationId="{A2638759-E231-3842-AB2E-88010938AAD2}"/>
          </ac:spMkLst>
        </pc:spChg>
        <pc:spChg chg="add del mod">
          <ac:chgData name="Saskia Schmidt" userId="S::saskia.schmidt@bvmw.de::bfbdca6f-9464-48fc-a9ef-f4f1b4bcd533" providerId="AD" clId="Web-{A9D4697E-4B49-D4B8-4157-232BE7D99815}" dt="2023-08-23T09:06:03.485" v="338"/>
          <ac:spMkLst>
            <pc:docMk/>
            <pc:sldMk cId="2871385114" sldId="382"/>
            <ac:spMk id="4" creationId="{4C43F2CC-8097-2C3F-021E-4635BEDADC0D}"/>
          </ac:spMkLst>
        </pc:spChg>
        <pc:spChg chg="mod">
          <ac:chgData name="Saskia Schmidt" userId="S::saskia.schmidt@bvmw.de::bfbdca6f-9464-48fc-a9ef-f4f1b4bcd533" providerId="AD" clId="Web-{A9D4697E-4B49-D4B8-4157-232BE7D99815}" dt="2023-08-23T09:05:22.187" v="335" actId="20577"/>
          <ac:spMkLst>
            <pc:docMk/>
            <pc:sldMk cId="2871385114" sldId="382"/>
            <ac:spMk id="7" creationId="{BA408BC3-24EC-E742-94A5-CFAB53ABE262}"/>
          </ac:spMkLst>
        </pc:spChg>
        <pc:picChg chg="del">
          <ac:chgData name="Saskia Schmidt" userId="S::saskia.schmidt@bvmw.de::bfbdca6f-9464-48fc-a9ef-f4f1b4bcd533" providerId="AD" clId="Web-{A9D4697E-4B49-D4B8-4157-232BE7D99815}" dt="2023-08-23T09:05:50.797" v="337"/>
          <ac:picMkLst>
            <pc:docMk/>
            <pc:sldMk cId="2871385114" sldId="382"/>
            <ac:picMk id="13" creationId="{7A61C7F4-D054-20A5-B706-BC93A7FB5747}"/>
          </ac:picMkLst>
        </pc:picChg>
      </pc:sldChg>
      <pc:sldChg chg="new">
        <pc:chgData name="Saskia Schmidt" userId="S::saskia.schmidt@bvmw.de::bfbdca6f-9464-48fc-a9ef-f4f1b4bcd533" providerId="AD" clId="Web-{A9D4697E-4B49-D4B8-4157-232BE7D99815}" dt="2023-08-23T09:05:26.234" v="336"/>
        <pc:sldMkLst>
          <pc:docMk/>
          <pc:sldMk cId="1487360269" sldId="383"/>
        </pc:sldMkLst>
      </pc:sldChg>
    </pc:docChg>
  </pc:docChgLst>
  <pc:docChgLst>
    <pc:chgData name="Saskia Schmidt" userId="S::saskia.schmidt@bvmw.de::bfbdca6f-9464-48fc-a9ef-f4f1b4bcd533" providerId="AD" clId="Web-{A4F8CA89-84C9-3049-7A37-675953584CDA}"/>
    <pc:docChg chg="addSld delSld modSld sldOrd delSection modSection">
      <pc:chgData name="Saskia Schmidt" userId="S::saskia.schmidt@bvmw.de::bfbdca6f-9464-48fc-a9ef-f4f1b4bcd533" providerId="AD" clId="Web-{A4F8CA89-84C9-3049-7A37-675953584CDA}" dt="2023-10-04T13:56:21.404" v="323"/>
      <pc:docMkLst>
        <pc:docMk/>
      </pc:docMkLst>
      <pc:sldChg chg="del">
        <pc:chgData name="Saskia Schmidt" userId="S::saskia.schmidt@bvmw.de::bfbdca6f-9464-48fc-a9ef-f4f1b4bcd533" providerId="AD" clId="Web-{A4F8CA89-84C9-3049-7A37-675953584CDA}" dt="2023-10-04T13:33:09.682" v="71"/>
        <pc:sldMkLst>
          <pc:docMk/>
          <pc:sldMk cId="2904912109" sldId="370"/>
        </pc:sldMkLst>
      </pc:sldChg>
      <pc:sldChg chg="add del">
        <pc:chgData name="Saskia Schmidt" userId="S::saskia.schmidt@bvmw.de::bfbdca6f-9464-48fc-a9ef-f4f1b4bcd533" providerId="AD" clId="Web-{A4F8CA89-84C9-3049-7A37-675953584CDA}" dt="2023-10-04T13:51:00.880" v="242"/>
        <pc:sldMkLst>
          <pc:docMk/>
          <pc:sldMk cId="1395831276" sldId="394"/>
        </pc:sldMkLst>
      </pc:sldChg>
      <pc:sldChg chg="del mod modShow">
        <pc:chgData name="Saskia Schmidt" userId="S::saskia.schmidt@bvmw.de::bfbdca6f-9464-48fc-a9ef-f4f1b4bcd533" providerId="AD" clId="Web-{A4F8CA89-84C9-3049-7A37-675953584CDA}" dt="2023-10-04T13:50:19.879" v="235"/>
        <pc:sldMkLst>
          <pc:docMk/>
          <pc:sldMk cId="3968834801" sldId="398"/>
        </pc:sldMkLst>
      </pc:sldChg>
      <pc:sldChg chg="del">
        <pc:chgData name="Saskia Schmidt" userId="S::saskia.schmidt@bvmw.de::bfbdca6f-9464-48fc-a9ef-f4f1b4bcd533" providerId="AD" clId="Web-{A4F8CA89-84C9-3049-7A37-675953584CDA}" dt="2023-10-04T13:50:19.863" v="233"/>
        <pc:sldMkLst>
          <pc:docMk/>
          <pc:sldMk cId="1777406527" sldId="401"/>
        </pc:sldMkLst>
      </pc:sldChg>
      <pc:sldChg chg="del">
        <pc:chgData name="Saskia Schmidt" userId="S::saskia.schmidt@bvmw.de::bfbdca6f-9464-48fc-a9ef-f4f1b4bcd533" providerId="AD" clId="Web-{A4F8CA89-84C9-3049-7A37-675953584CDA}" dt="2023-10-04T13:42:41.434" v="232"/>
        <pc:sldMkLst>
          <pc:docMk/>
          <pc:sldMk cId="389850770" sldId="402"/>
        </pc:sldMkLst>
      </pc:sldChg>
      <pc:sldChg chg="del">
        <pc:chgData name="Saskia Schmidt" userId="S::saskia.schmidt@bvmw.de::bfbdca6f-9464-48fc-a9ef-f4f1b4bcd533" providerId="AD" clId="Web-{A4F8CA89-84C9-3049-7A37-675953584CDA}" dt="2023-10-04T13:42:33.590" v="231"/>
        <pc:sldMkLst>
          <pc:docMk/>
          <pc:sldMk cId="1409967827" sldId="403"/>
        </pc:sldMkLst>
      </pc:sldChg>
      <pc:sldChg chg="del mod modShow">
        <pc:chgData name="Saskia Schmidt" userId="S::saskia.schmidt@bvmw.de::bfbdca6f-9464-48fc-a9ef-f4f1b4bcd533" providerId="AD" clId="Web-{A4F8CA89-84C9-3049-7A37-675953584CDA}" dt="2023-10-04T13:50:19.879" v="234"/>
        <pc:sldMkLst>
          <pc:docMk/>
          <pc:sldMk cId="3660738680" sldId="407"/>
        </pc:sldMkLst>
      </pc:sldChg>
      <pc:sldChg chg="modSp ord modNotes">
        <pc:chgData name="Saskia Schmidt" userId="S::saskia.schmidt@bvmw.de::bfbdca6f-9464-48fc-a9ef-f4f1b4bcd533" providerId="AD" clId="Web-{A4F8CA89-84C9-3049-7A37-675953584CDA}" dt="2023-10-04T13:35:13.924" v="128" actId="20577"/>
        <pc:sldMkLst>
          <pc:docMk/>
          <pc:sldMk cId="207457040" sldId="411"/>
        </pc:sldMkLst>
        <pc:spChg chg="mod">
          <ac:chgData name="Saskia Schmidt" userId="S::saskia.schmidt@bvmw.de::bfbdca6f-9464-48fc-a9ef-f4f1b4bcd533" providerId="AD" clId="Web-{A4F8CA89-84C9-3049-7A37-675953584CDA}" dt="2023-10-04T13:32:35.086" v="64" actId="20577"/>
          <ac:spMkLst>
            <pc:docMk/>
            <pc:sldMk cId="207457040" sldId="411"/>
            <ac:spMk id="6" creationId="{5CDFC2FF-EDB8-F74C-9631-956FA1AE9667}"/>
          </ac:spMkLst>
        </pc:spChg>
        <pc:spChg chg="mod">
          <ac:chgData name="Saskia Schmidt" userId="S::saskia.schmidt@bvmw.de::bfbdca6f-9464-48fc-a9ef-f4f1b4bcd533" providerId="AD" clId="Web-{A4F8CA89-84C9-3049-7A37-675953584CDA}" dt="2023-10-04T13:35:13.924" v="128" actId="20577"/>
          <ac:spMkLst>
            <pc:docMk/>
            <pc:sldMk cId="207457040" sldId="411"/>
            <ac:spMk id="12" creationId="{70B85BEF-DBC2-D1E4-7BAA-206AFFE29394}"/>
          </ac:spMkLst>
        </pc:spChg>
      </pc:sldChg>
      <pc:sldChg chg="modSp modCm modNotes">
        <pc:chgData name="Saskia Schmidt" userId="S::saskia.schmidt@bvmw.de::bfbdca6f-9464-48fc-a9ef-f4f1b4bcd533" providerId="AD" clId="Web-{A4F8CA89-84C9-3049-7A37-675953584CDA}" dt="2023-10-04T13:34:11.092" v="80"/>
        <pc:sldMkLst>
          <pc:docMk/>
          <pc:sldMk cId="1692202864" sldId="414"/>
        </pc:sldMkLst>
        <pc:spChg chg="mod">
          <ac:chgData name="Saskia Schmidt" userId="S::saskia.schmidt@bvmw.de::bfbdca6f-9464-48fc-a9ef-f4f1b4bcd533" providerId="AD" clId="Web-{A4F8CA89-84C9-3049-7A37-675953584CDA}" dt="2023-10-04T13:30:29.938" v="39" actId="20577"/>
          <ac:spMkLst>
            <pc:docMk/>
            <pc:sldMk cId="1692202864" sldId="414"/>
            <ac:spMk id="2" creationId="{18B7F9FE-A170-A54C-897A-58EF5EACB6C2}"/>
          </ac:spMkLst>
        </pc:spChg>
        <pc:spChg chg="mod">
          <ac:chgData name="Saskia Schmidt" userId="S::saskia.schmidt@bvmw.de::bfbdca6f-9464-48fc-a9ef-f4f1b4bcd533" providerId="AD" clId="Web-{A4F8CA89-84C9-3049-7A37-675953584CDA}" dt="2023-10-04T13:30:35.251" v="45" actId="20577"/>
          <ac:spMkLst>
            <pc:docMk/>
            <pc:sldMk cId="1692202864" sldId="414"/>
            <ac:spMk id="3" creationId="{A3EBB789-16E0-BE43-8D98-578F339B22A2}"/>
          </ac:spMkLst>
        </pc:spChg>
      </pc:sldChg>
      <pc:sldChg chg="del mod modShow">
        <pc:chgData name="Saskia Schmidt" userId="S::saskia.schmidt@bvmw.de::bfbdca6f-9464-48fc-a9ef-f4f1b4bcd533" providerId="AD" clId="Web-{A4F8CA89-84C9-3049-7A37-675953584CDA}" dt="2023-10-04T13:50:19.879" v="237"/>
        <pc:sldMkLst>
          <pc:docMk/>
          <pc:sldMk cId="2446605892" sldId="415"/>
        </pc:sldMkLst>
      </pc:sldChg>
      <pc:sldChg chg="del mod ord modShow">
        <pc:chgData name="Saskia Schmidt" userId="S::saskia.schmidt@bvmw.de::bfbdca6f-9464-48fc-a9ef-f4f1b4bcd533" providerId="AD" clId="Web-{A4F8CA89-84C9-3049-7A37-675953584CDA}" dt="2023-10-04T13:50:19.879" v="236"/>
        <pc:sldMkLst>
          <pc:docMk/>
          <pc:sldMk cId="2584209635" sldId="416"/>
        </pc:sldMkLst>
      </pc:sldChg>
      <pc:sldChg chg="add modNotes">
        <pc:chgData name="Saskia Schmidt" userId="S::saskia.schmidt@bvmw.de::bfbdca6f-9464-48fc-a9ef-f4f1b4bcd533" providerId="AD" clId="Web-{A4F8CA89-84C9-3049-7A37-675953584CDA}" dt="2023-10-04T13:41:52.400" v="228"/>
        <pc:sldMkLst>
          <pc:docMk/>
          <pc:sldMk cId="559973009" sldId="417"/>
        </pc:sldMkLst>
      </pc:sldChg>
      <pc:sldChg chg="addSp modSp add del ord">
        <pc:chgData name="Saskia Schmidt" userId="S::saskia.schmidt@bvmw.de::bfbdca6f-9464-48fc-a9ef-f4f1b4bcd533" providerId="AD" clId="Web-{A4F8CA89-84C9-3049-7A37-675953584CDA}" dt="2023-10-04T13:33:02.775" v="69"/>
        <pc:sldMkLst>
          <pc:docMk/>
          <pc:sldMk cId="3167479647" sldId="417"/>
        </pc:sldMkLst>
        <pc:spChg chg="add mod">
          <ac:chgData name="Saskia Schmidt" userId="S::saskia.schmidt@bvmw.de::bfbdca6f-9464-48fc-a9ef-f4f1b4bcd533" providerId="AD" clId="Web-{A4F8CA89-84C9-3049-7A37-675953584CDA}" dt="2023-10-04T13:32:10.100" v="58" actId="20577"/>
          <ac:spMkLst>
            <pc:docMk/>
            <pc:sldMk cId="3167479647" sldId="417"/>
            <ac:spMk id="3" creationId="{CAEA7DFB-A211-05B0-D335-24B42BCEED04}"/>
          </ac:spMkLst>
        </pc:spChg>
        <pc:spChg chg="mod">
          <ac:chgData name="Saskia Schmidt" userId="S::saskia.schmidt@bvmw.de::bfbdca6f-9464-48fc-a9ef-f4f1b4bcd533" providerId="AD" clId="Web-{A4F8CA89-84C9-3049-7A37-675953584CDA}" dt="2023-10-04T13:31:52.021" v="50" actId="1076"/>
          <ac:spMkLst>
            <pc:docMk/>
            <pc:sldMk cId="3167479647" sldId="417"/>
            <ac:spMk id="12" creationId="{70B85BEF-DBC2-D1E4-7BAA-206AFFE29394}"/>
          </ac:spMkLst>
        </pc:spChg>
        <pc:picChg chg="mod">
          <ac:chgData name="Saskia Schmidt" userId="S::saskia.schmidt@bvmw.de::bfbdca6f-9464-48fc-a9ef-f4f1b4bcd533" providerId="AD" clId="Web-{A4F8CA89-84C9-3049-7A37-675953584CDA}" dt="2023-10-04T13:31:52.052" v="51" actId="1076"/>
          <ac:picMkLst>
            <pc:docMk/>
            <pc:sldMk cId="3167479647" sldId="417"/>
            <ac:picMk id="13" creationId="{5AB80E0D-222C-A602-BF10-BC45A0A86514}"/>
          </ac:picMkLst>
        </pc:picChg>
      </pc:sldChg>
      <pc:sldChg chg="addSp modSp add replId">
        <pc:chgData name="Saskia Schmidt" userId="S::saskia.schmidt@bvmw.de::bfbdca6f-9464-48fc-a9ef-f4f1b4bcd533" providerId="AD" clId="Web-{A4F8CA89-84C9-3049-7A37-675953584CDA}" dt="2023-10-04T13:51:42.209" v="250" actId="1076"/>
        <pc:sldMkLst>
          <pc:docMk/>
          <pc:sldMk cId="2250669784" sldId="418"/>
        </pc:sldMkLst>
        <pc:spChg chg="add mod">
          <ac:chgData name="Saskia Schmidt" userId="S::saskia.schmidt@bvmw.de::bfbdca6f-9464-48fc-a9ef-f4f1b4bcd533" providerId="AD" clId="Web-{A4F8CA89-84C9-3049-7A37-675953584CDA}" dt="2023-10-04T13:51:23.334" v="244"/>
          <ac:spMkLst>
            <pc:docMk/>
            <pc:sldMk cId="2250669784" sldId="418"/>
            <ac:spMk id="3" creationId="{C84DC0F3-5303-D8AA-B644-7A38477519B8}"/>
          </ac:spMkLst>
        </pc:spChg>
        <pc:spChg chg="mod">
          <ac:chgData name="Saskia Schmidt" userId="S::saskia.schmidt@bvmw.de::bfbdca6f-9464-48fc-a9ef-f4f1b4bcd533" providerId="AD" clId="Web-{A4F8CA89-84C9-3049-7A37-675953584CDA}" dt="2023-10-04T13:51:42.131" v="245" actId="1076"/>
          <ac:spMkLst>
            <pc:docMk/>
            <pc:sldMk cId="2250669784" sldId="418"/>
            <ac:spMk id="36" creationId="{82E5F354-DCC0-9951-7E38-EC8ABFC9CB2D}"/>
          </ac:spMkLst>
        </pc:spChg>
        <pc:spChg chg="mod">
          <ac:chgData name="Saskia Schmidt" userId="S::saskia.schmidt@bvmw.de::bfbdca6f-9464-48fc-a9ef-f4f1b4bcd533" providerId="AD" clId="Web-{A4F8CA89-84C9-3049-7A37-675953584CDA}" dt="2023-10-04T13:51:42.147" v="246" actId="1076"/>
          <ac:spMkLst>
            <pc:docMk/>
            <pc:sldMk cId="2250669784" sldId="418"/>
            <ac:spMk id="38" creationId="{F3649FBB-28F1-74C5-925D-3D5AB3C8DC49}"/>
          </ac:spMkLst>
        </pc:spChg>
        <pc:spChg chg="mod">
          <ac:chgData name="Saskia Schmidt" userId="S::saskia.schmidt@bvmw.de::bfbdca6f-9464-48fc-a9ef-f4f1b4bcd533" providerId="AD" clId="Web-{A4F8CA89-84C9-3049-7A37-675953584CDA}" dt="2023-10-04T13:51:42.162" v="247" actId="1076"/>
          <ac:spMkLst>
            <pc:docMk/>
            <pc:sldMk cId="2250669784" sldId="418"/>
            <ac:spMk id="43" creationId="{82242212-1512-895C-17A3-802313439E19}"/>
          </ac:spMkLst>
        </pc:spChg>
        <pc:picChg chg="mod">
          <ac:chgData name="Saskia Schmidt" userId="S::saskia.schmidt@bvmw.de::bfbdca6f-9464-48fc-a9ef-f4f1b4bcd533" providerId="AD" clId="Web-{A4F8CA89-84C9-3049-7A37-675953584CDA}" dt="2023-10-04T13:51:42.162" v="248" actId="1076"/>
          <ac:picMkLst>
            <pc:docMk/>
            <pc:sldMk cId="2250669784" sldId="418"/>
            <ac:picMk id="10" creationId="{29DE36D1-2DE5-A4A1-EBAC-06DA0BF954FE}"/>
          </ac:picMkLst>
        </pc:picChg>
        <pc:picChg chg="mod">
          <ac:chgData name="Saskia Schmidt" userId="S::saskia.schmidt@bvmw.de::bfbdca6f-9464-48fc-a9ef-f4f1b4bcd533" providerId="AD" clId="Web-{A4F8CA89-84C9-3049-7A37-675953584CDA}" dt="2023-10-04T13:51:42.194" v="249" actId="1076"/>
          <ac:picMkLst>
            <pc:docMk/>
            <pc:sldMk cId="2250669784" sldId="418"/>
            <ac:picMk id="11" creationId="{1C63752D-5FED-74EF-E53D-31F8B9605A38}"/>
          </ac:picMkLst>
        </pc:picChg>
        <pc:picChg chg="mod">
          <ac:chgData name="Saskia Schmidt" userId="S::saskia.schmidt@bvmw.de::bfbdca6f-9464-48fc-a9ef-f4f1b4bcd533" providerId="AD" clId="Web-{A4F8CA89-84C9-3049-7A37-675953584CDA}" dt="2023-10-04T13:51:42.209" v="250" actId="1076"/>
          <ac:picMkLst>
            <pc:docMk/>
            <pc:sldMk cId="2250669784" sldId="418"/>
            <ac:picMk id="13" creationId="{53B479A6-9BB1-A835-D0E5-1C063EE7B108}"/>
          </ac:picMkLst>
        </pc:picChg>
      </pc:sldChg>
      <pc:sldChg chg="add del replId">
        <pc:chgData name="Saskia Schmidt" userId="S::saskia.schmidt@bvmw.de::bfbdca6f-9464-48fc-a9ef-f4f1b4bcd533" providerId="AD" clId="Web-{A4F8CA89-84C9-3049-7A37-675953584CDA}" dt="2023-10-04T13:32:45.665" v="66"/>
        <pc:sldMkLst>
          <pc:docMk/>
          <pc:sldMk cId="2915302768" sldId="418"/>
        </pc:sldMkLst>
      </pc:sldChg>
      <pc:sldChg chg="new del">
        <pc:chgData name="Saskia Schmidt" userId="S::saskia.schmidt@bvmw.de::bfbdca6f-9464-48fc-a9ef-f4f1b4bcd533" providerId="AD" clId="Web-{A4F8CA89-84C9-3049-7A37-675953584CDA}" dt="2023-10-04T13:32:47.415" v="67"/>
        <pc:sldMkLst>
          <pc:docMk/>
          <pc:sldMk cId="660331455" sldId="419"/>
        </pc:sldMkLst>
      </pc:sldChg>
      <pc:sldChg chg="addSp delSp modSp new">
        <pc:chgData name="Saskia Schmidt" userId="S::saskia.schmidt@bvmw.de::bfbdca6f-9464-48fc-a9ef-f4f1b4bcd533" providerId="AD" clId="Web-{A4F8CA89-84C9-3049-7A37-675953584CDA}" dt="2023-10-04T13:56:21.404" v="323"/>
        <pc:sldMkLst>
          <pc:docMk/>
          <pc:sldMk cId="1468337980" sldId="419"/>
        </pc:sldMkLst>
        <pc:spChg chg="del">
          <ac:chgData name="Saskia Schmidt" userId="S::saskia.schmidt@bvmw.de::bfbdca6f-9464-48fc-a9ef-f4f1b4bcd533" providerId="AD" clId="Web-{A4F8CA89-84C9-3049-7A37-675953584CDA}" dt="2023-10-04T13:55:33.340" v="313"/>
          <ac:spMkLst>
            <pc:docMk/>
            <pc:sldMk cId="1468337980" sldId="419"/>
            <ac:spMk id="2" creationId="{E21F5758-0B5F-FAFD-A9F7-FF6022BD1CF1}"/>
          </ac:spMkLst>
        </pc:spChg>
        <pc:spChg chg="mod">
          <ac:chgData name="Saskia Schmidt" userId="S::saskia.schmidt@bvmw.de::bfbdca6f-9464-48fc-a9ef-f4f1b4bcd533" providerId="AD" clId="Web-{A4F8CA89-84C9-3049-7A37-675953584CDA}" dt="2023-10-04T13:52:28.335" v="255" actId="20577"/>
          <ac:spMkLst>
            <pc:docMk/>
            <pc:sldMk cId="1468337980" sldId="419"/>
            <ac:spMk id="6" creationId="{E7254990-4A76-83A9-518E-15EB9915B7C7}"/>
          </ac:spMkLst>
        </pc:spChg>
        <pc:spChg chg="del">
          <ac:chgData name="Saskia Schmidt" userId="S::saskia.schmidt@bvmw.de::bfbdca6f-9464-48fc-a9ef-f4f1b4bcd533" providerId="AD" clId="Web-{A4F8CA89-84C9-3049-7A37-675953584CDA}" dt="2023-10-04T13:55:35.247" v="314"/>
          <ac:spMkLst>
            <pc:docMk/>
            <pc:sldMk cId="1468337980" sldId="419"/>
            <ac:spMk id="7" creationId="{929ED4F1-E323-5F12-1AB2-4A515B1054DE}"/>
          </ac:spMkLst>
        </pc:spChg>
        <pc:spChg chg="del">
          <ac:chgData name="Saskia Schmidt" userId="S::saskia.schmidt@bvmw.de::bfbdca6f-9464-48fc-a9ef-f4f1b4bcd533" providerId="AD" clId="Web-{A4F8CA89-84C9-3049-7A37-675953584CDA}" dt="2023-10-04T13:55:30.825" v="312"/>
          <ac:spMkLst>
            <pc:docMk/>
            <pc:sldMk cId="1468337980" sldId="419"/>
            <ac:spMk id="8" creationId="{766C19D5-BDDA-94FA-000D-85856B1C94B9}"/>
          </ac:spMkLst>
        </pc:spChg>
        <pc:spChg chg="del">
          <ac:chgData name="Saskia Schmidt" userId="S::saskia.schmidt@bvmw.de::bfbdca6f-9464-48fc-a9ef-f4f1b4bcd533" providerId="AD" clId="Web-{A4F8CA89-84C9-3049-7A37-675953584CDA}" dt="2023-10-04T13:55:27.418" v="311"/>
          <ac:spMkLst>
            <pc:docMk/>
            <pc:sldMk cId="1468337980" sldId="419"/>
            <ac:spMk id="9" creationId="{076650C9-E472-30E8-77C8-32EAE18CC72C}"/>
          </ac:spMkLst>
        </pc:spChg>
        <pc:spChg chg="del">
          <ac:chgData name="Saskia Schmidt" userId="S::saskia.schmidt@bvmw.de::bfbdca6f-9464-48fc-a9ef-f4f1b4bcd533" providerId="AD" clId="Web-{A4F8CA89-84C9-3049-7A37-675953584CDA}" dt="2023-10-04T13:55:24.012" v="310"/>
          <ac:spMkLst>
            <pc:docMk/>
            <pc:sldMk cId="1468337980" sldId="419"/>
            <ac:spMk id="10" creationId="{A5E3C061-2ED3-C1D2-147F-F2021871D896}"/>
          </ac:spMkLst>
        </pc:spChg>
        <pc:spChg chg="add del">
          <ac:chgData name="Saskia Schmidt" userId="S::saskia.schmidt@bvmw.de::bfbdca6f-9464-48fc-a9ef-f4f1b4bcd533" providerId="AD" clId="Web-{A4F8CA89-84C9-3049-7A37-675953584CDA}" dt="2023-10-04T13:52:01.007" v="253"/>
          <ac:spMkLst>
            <pc:docMk/>
            <pc:sldMk cId="1468337980" sldId="419"/>
            <ac:spMk id="12" creationId="{9273A33E-19D4-903C-E453-A5BB915DC94B}"/>
          </ac:spMkLst>
        </pc:spChg>
        <pc:spChg chg="add del">
          <ac:chgData name="Saskia Schmidt" userId="S::saskia.schmidt@bvmw.de::bfbdca6f-9464-48fc-a9ef-f4f1b4bcd533" providerId="AD" clId="Web-{A4F8CA89-84C9-3049-7A37-675953584CDA}" dt="2023-10-04T13:54:06.541" v="296"/>
          <ac:spMkLst>
            <pc:docMk/>
            <pc:sldMk cId="1468337980" sldId="419"/>
            <ac:spMk id="14" creationId="{AEC62733-B497-2BF7-172D-F144E8174770}"/>
          </ac:spMkLst>
        </pc:spChg>
        <pc:spChg chg="add del">
          <ac:chgData name="Saskia Schmidt" userId="S::saskia.schmidt@bvmw.de::bfbdca6f-9464-48fc-a9ef-f4f1b4bcd533" providerId="AD" clId="Web-{A4F8CA89-84C9-3049-7A37-675953584CDA}" dt="2023-10-04T13:54:06.541" v="295"/>
          <ac:spMkLst>
            <pc:docMk/>
            <pc:sldMk cId="1468337980" sldId="419"/>
            <ac:spMk id="16" creationId="{846A3589-A8B7-E931-1203-4FDA0ECA6C95}"/>
          </ac:spMkLst>
        </pc:spChg>
        <pc:spChg chg="add del">
          <ac:chgData name="Saskia Schmidt" userId="S::saskia.schmidt@bvmw.de::bfbdca6f-9464-48fc-a9ef-f4f1b4bcd533" providerId="AD" clId="Web-{A4F8CA89-84C9-3049-7A37-675953584CDA}" dt="2023-10-04T13:54:06.541" v="294"/>
          <ac:spMkLst>
            <pc:docMk/>
            <pc:sldMk cId="1468337980" sldId="419"/>
            <ac:spMk id="18" creationId="{ED7D4008-C5B5-5DC0-C75E-1F77F8B6F189}"/>
          </ac:spMkLst>
        </pc:spChg>
        <pc:spChg chg="add del">
          <ac:chgData name="Saskia Schmidt" userId="S::saskia.schmidt@bvmw.de::bfbdca6f-9464-48fc-a9ef-f4f1b4bcd533" providerId="AD" clId="Web-{A4F8CA89-84C9-3049-7A37-675953584CDA}" dt="2023-10-04T13:56:21.404" v="323"/>
          <ac:spMkLst>
            <pc:docMk/>
            <pc:sldMk cId="1468337980" sldId="419"/>
            <ac:spMk id="26" creationId="{A0552B23-7617-80C9-C0F8-DF3C4B5679C7}"/>
          </ac:spMkLst>
        </pc:spChg>
        <pc:spChg chg="add del">
          <ac:chgData name="Saskia Schmidt" userId="S::saskia.schmidt@bvmw.de::bfbdca6f-9464-48fc-a9ef-f4f1b4bcd533" providerId="AD" clId="Web-{A4F8CA89-84C9-3049-7A37-675953584CDA}" dt="2023-10-04T13:56:16.388" v="321"/>
          <ac:spMkLst>
            <pc:docMk/>
            <pc:sldMk cId="1468337980" sldId="419"/>
            <ac:spMk id="28" creationId="{C617A3B1-DE50-556A-8899-FA81C98FB15C}"/>
          </ac:spMkLst>
        </pc:spChg>
        <pc:spChg chg="add del">
          <ac:chgData name="Saskia Schmidt" userId="S::saskia.schmidt@bvmw.de::bfbdca6f-9464-48fc-a9ef-f4f1b4bcd533" providerId="AD" clId="Web-{A4F8CA89-84C9-3049-7A37-675953584CDA}" dt="2023-10-04T13:56:18.795" v="322"/>
          <ac:spMkLst>
            <pc:docMk/>
            <pc:sldMk cId="1468337980" sldId="419"/>
            <ac:spMk id="30" creationId="{B3470664-AFD9-B4B3-A41C-24DF907CE1FD}"/>
          </ac:spMkLst>
        </pc:spChg>
        <pc:spChg chg="add del mod">
          <ac:chgData name="Saskia Schmidt" userId="S::saskia.schmidt@bvmw.de::bfbdca6f-9464-48fc-a9ef-f4f1b4bcd533" providerId="AD" clId="Web-{A4F8CA89-84C9-3049-7A37-675953584CDA}" dt="2023-10-04T13:56:05.841" v="320"/>
          <ac:spMkLst>
            <pc:docMk/>
            <pc:sldMk cId="1468337980" sldId="419"/>
            <ac:spMk id="32" creationId="{606609D1-3D39-4403-32AE-032153618940}"/>
          </ac:spMkLst>
        </pc:spChg>
        <pc:picChg chg="add mod">
          <ac:chgData name="Saskia Schmidt" userId="S::saskia.schmidt@bvmw.de::bfbdca6f-9464-48fc-a9ef-f4f1b4bcd533" providerId="AD" clId="Web-{A4F8CA89-84C9-3049-7A37-675953584CDA}" dt="2023-10-04T13:55:21.231" v="309" actId="14100"/>
          <ac:picMkLst>
            <pc:docMk/>
            <pc:sldMk cId="1468337980" sldId="419"/>
            <ac:picMk id="20" creationId="{44E3A541-B638-E76D-2EB4-0C51CD186FC7}"/>
          </ac:picMkLst>
        </pc:picChg>
        <pc:picChg chg="add mod">
          <ac:chgData name="Saskia Schmidt" userId="S::saskia.schmidt@bvmw.de::bfbdca6f-9464-48fc-a9ef-f4f1b4bcd533" providerId="AD" clId="Web-{A4F8CA89-84C9-3049-7A37-675953584CDA}" dt="2023-10-04T13:55:04.590" v="306" actId="14100"/>
          <ac:picMkLst>
            <pc:docMk/>
            <pc:sldMk cId="1468337980" sldId="419"/>
            <ac:picMk id="22" creationId="{042C87CC-F1AC-6C01-D16F-D90C32C5AC7B}"/>
          </ac:picMkLst>
        </pc:picChg>
        <pc:picChg chg="add mod">
          <ac:chgData name="Saskia Schmidt" userId="S::saskia.schmidt@bvmw.de::bfbdca6f-9464-48fc-a9ef-f4f1b4bcd533" providerId="AD" clId="Web-{A4F8CA89-84C9-3049-7A37-675953584CDA}" dt="2023-10-04T13:55:00.980" v="305" actId="14100"/>
          <ac:picMkLst>
            <pc:docMk/>
            <pc:sldMk cId="1468337980" sldId="419"/>
            <ac:picMk id="24" creationId="{2FFFAF56-E081-4332-333F-A6F9D179EE3C}"/>
          </ac:picMkLst>
        </pc:picChg>
      </pc:sldChg>
      <pc:sldChg chg="new del">
        <pc:chgData name="Saskia Schmidt" userId="S::saskia.schmidt@bvmw.de::bfbdca6f-9464-48fc-a9ef-f4f1b4bcd533" providerId="AD" clId="Web-{A4F8CA89-84C9-3049-7A37-675953584CDA}" dt="2023-10-04T13:30:44.611" v="47"/>
        <pc:sldMkLst>
          <pc:docMk/>
          <pc:sldMk cId="3857720272" sldId="419"/>
        </pc:sldMkLst>
      </pc:sldChg>
      <pc:sldChg chg="modSp new">
        <pc:chgData name="Saskia Schmidt" userId="S::saskia.schmidt@bvmw.de::bfbdca6f-9464-48fc-a9ef-f4f1b4bcd533" providerId="AD" clId="Web-{A4F8CA89-84C9-3049-7A37-675953584CDA}" dt="2023-10-04T13:53:58.291" v="290" actId="20577"/>
        <pc:sldMkLst>
          <pc:docMk/>
          <pc:sldMk cId="2693944842" sldId="420"/>
        </pc:sldMkLst>
        <pc:spChg chg="mod">
          <ac:chgData name="Saskia Schmidt" userId="S::saskia.schmidt@bvmw.de::bfbdca6f-9464-48fc-a9ef-f4f1b4bcd533" providerId="AD" clId="Web-{A4F8CA89-84C9-3049-7A37-675953584CDA}" dt="2023-10-04T13:53:39.431" v="267" actId="20577"/>
          <ac:spMkLst>
            <pc:docMk/>
            <pc:sldMk cId="2693944842" sldId="420"/>
            <ac:spMk id="2" creationId="{280590DF-FF01-5A4C-CD85-35449A0A4F5F}"/>
          </ac:spMkLst>
        </pc:spChg>
        <pc:spChg chg="mod">
          <ac:chgData name="Saskia Schmidt" userId="S::saskia.schmidt@bvmw.de::bfbdca6f-9464-48fc-a9ef-f4f1b4bcd533" providerId="AD" clId="Web-{A4F8CA89-84C9-3049-7A37-675953584CDA}" dt="2023-10-04T13:53:46.666" v="279" actId="20577"/>
          <ac:spMkLst>
            <pc:docMk/>
            <pc:sldMk cId="2693944842" sldId="420"/>
            <ac:spMk id="4" creationId="{6C5A2818-AB4A-2AF8-580D-96CE6E6AD3BD}"/>
          </ac:spMkLst>
        </pc:spChg>
        <pc:spChg chg="mod">
          <ac:chgData name="Saskia Schmidt" userId="S::saskia.schmidt@bvmw.de::bfbdca6f-9464-48fc-a9ef-f4f1b4bcd533" providerId="AD" clId="Web-{A4F8CA89-84C9-3049-7A37-675953584CDA}" dt="2023-10-04T13:53:58.291" v="290" actId="20577"/>
          <ac:spMkLst>
            <pc:docMk/>
            <pc:sldMk cId="2693944842" sldId="420"/>
            <ac:spMk id="6" creationId="{A724E2E5-276B-53F7-1E7F-D06EB505D488}"/>
          </ac:spMkLst>
        </pc:spChg>
      </pc:sldChg>
    </pc:docChg>
  </pc:docChgLst>
  <pc:docChgLst>
    <pc:chgData name="Saskia Schmidt" userId="S::saskia.schmidt@bvmw.de::bfbdca6f-9464-48fc-a9ef-f4f1b4bcd533" providerId="AD" clId="Web-{544AFA3B-6884-CAA0-5C92-AB5ABD33874C}"/>
    <pc:docChg chg="modSld">
      <pc:chgData name="Saskia Schmidt" userId="S::saskia.schmidt@bvmw.de::bfbdca6f-9464-48fc-a9ef-f4f1b4bcd533" providerId="AD" clId="Web-{544AFA3B-6884-CAA0-5C92-AB5ABD33874C}" dt="2023-08-30T11:14:03.893" v="2" actId="1076"/>
      <pc:docMkLst>
        <pc:docMk/>
      </pc:docMkLst>
      <pc:sldChg chg="modSp">
        <pc:chgData name="Saskia Schmidt" userId="S::saskia.schmidt@bvmw.de::bfbdca6f-9464-48fc-a9ef-f4f1b4bcd533" providerId="AD" clId="Web-{544AFA3B-6884-CAA0-5C92-AB5ABD33874C}" dt="2023-08-30T11:14:03.893" v="2" actId="1076"/>
        <pc:sldMkLst>
          <pc:docMk/>
          <pc:sldMk cId="1864620671" sldId="333"/>
        </pc:sldMkLst>
        <pc:spChg chg="mod">
          <ac:chgData name="Saskia Schmidt" userId="S::saskia.schmidt@bvmw.de::bfbdca6f-9464-48fc-a9ef-f4f1b4bcd533" providerId="AD" clId="Web-{544AFA3B-6884-CAA0-5C92-AB5ABD33874C}" dt="2023-08-30T11:14:03.893" v="2" actId="1076"/>
          <ac:spMkLst>
            <pc:docMk/>
            <pc:sldMk cId="1864620671" sldId="333"/>
            <ac:spMk id="16" creationId="{5C2EC218-9979-D562-90A2-AC1713011714}"/>
          </ac:spMkLst>
        </pc:spChg>
      </pc:sldChg>
    </pc:docChg>
  </pc:docChgLst>
  <pc:docChgLst>
    <pc:chgData name="Tobias Diemer" userId="c89038e3-ee78-475e-bd95-86789ef97ba7" providerId="ADAL" clId="{A936437F-AFD5-4F59-9F39-2BC306A60C8E}"/>
    <pc:docChg chg="custSel modSld">
      <pc:chgData name="Tobias Diemer" userId="c89038e3-ee78-475e-bd95-86789ef97ba7" providerId="ADAL" clId="{A936437F-AFD5-4F59-9F39-2BC306A60C8E}" dt="2023-08-23T08:16:01.966" v="4" actId="14100"/>
      <pc:docMkLst>
        <pc:docMk/>
      </pc:docMkLst>
      <pc:sldChg chg="addSp delSp modSp mod">
        <pc:chgData name="Tobias Diemer" userId="c89038e3-ee78-475e-bd95-86789ef97ba7" providerId="ADAL" clId="{A936437F-AFD5-4F59-9F39-2BC306A60C8E}" dt="2023-08-23T08:16:01.966" v="4" actId="14100"/>
        <pc:sldMkLst>
          <pc:docMk/>
          <pc:sldMk cId="368417605" sldId="372"/>
        </pc:sldMkLst>
        <pc:picChg chg="add mod">
          <ac:chgData name="Tobias Diemer" userId="c89038e3-ee78-475e-bd95-86789ef97ba7" providerId="ADAL" clId="{A936437F-AFD5-4F59-9F39-2BC306A60C8E}" dt="2023-08-23T08:16:01.966" v="4" actId="14100"/>
          <ac:picMkLst>
            <pc:docMk/>
            <pc:sldMk cId="368417605" sldId="372"/>
            <ac:picMk id="6" creationId="{B42860DF-07BF-4925-8E7B-2E11DDD727E2}"/>
          </ac:picMkLst>
        </pc:picChg>
        <pc:picChg chg="del">
          <ac:chgData name="Tobias Diemer" userId="c89038e3-ee78-475e-bd95-86789ef97ba7" providerId="ADAL" clId="{A936437F-AFD5-4F59-9F39-2BC306A60C8E}" dt="2023-08-23T08:15:34.394" v="0" actId="478"/>
          <ac:picMkLst>
            <pc:docMk/>
            <pc:sldMk cId="368417605" sldId="372"/>
            <ac:picMk id="9" creationId="{EAEF956A-E6CA-CE87-A46A-E79522FD2D31}"/>
          </ac:picMkLst>
        </pc:picChg>
      </pc:sldChg>
    </pc:docChg>
  </pc:docChgLst>
  <pc:docChgLst>
    <pc:chgData name="Saskia Schmidt" userId="S::saskia.schmidt@bvmw.de::bfbdca6f-9464-48fc-a9ef-f4f1b4bcd533" providerId="AD" clId="Web-{A1F4222F-4220-1AD0-E6BE-88048CD581C8}"/>
    <pc:docChg chg="addSld delSld modSld sldOrd modSection">
      <pc:chgData name="Saskia Schmidt" userId="S::saskia.schmidt@bvmw.de::bfbdca6f-9464-48fc-a9ef-f4f1b4bcd533" providerId="AD" clId="Web-{A1F4222F-4220-1AD0-E6BE-88048CD581C8}" dt="2023-08-30T11:13:22.266" v="508" actId="1076"/>
      <pc:docMkLst>
        <pc:docMk/>
      </pc:docMkLst>
      <pc:sldChg chg="modNotes">
        <pc:chgData name="Saskia Schmidt" userId="S::saskia.schmidt@bvmw.de::bfbdca6f-9464-48fc-a9ef-f4f1b4bcd533" providerId="AD" clId="Web-{A1F4222F-4220-1AD0-E6BE-88048CD581C8}" dt="2023-08-30T10:32:51.728" v="191"/>
        <pc:sldMkLst>
          <pc:docMk/>
          <pc:sldMk cId="1864620671" sldId="333"/>
        </pc:sldMkLst>
      </pc:sldChg>
      <pc:sldChg chg="addSp modSp mod modShow">
        <pc:chgData name="Saskia Schmidt" userId="S::saskia.schmidt@bvmw.de::bfbdca6f-9464-48fc-a9ef-f4f1b4bcd533" providerId="AD" clId="Web-{A1F4222F-4220-1AD0-E6BE-88048CD581C8}" dt="2023-08-30T10:31:41.522" v="165" actId="20577"/>
        <pc:sldMkLst>
          <pc:docMk/>
          <pc:sldMk cId="3391310794" sldId="350"/>
        </pc:sldMkLst>
        <pc:spChg chg="add mod">
          <ac:chgData name="Saskia Schmidt" userId="S::saskia.schmidt@bvmw.de::bfbdca6f-9464-48fc-a9ef-f4f1b4bcd533" providerId="AD" clId="Web-{A1F4222F-4220-1AD0-E6BE-88048CD581C8}" dt="2023-08-30T10:31:41.522" v="165" actId="20577"/>
          <ac:spMkLst>
            <pc:docMk/>
            <pc:sldMk cId="3391310794" sldId="350"/>
            <ac:spMk id="4" creationId="{DFF21BAB-2657-D163-6121-F22FA18F596B}"/>
          </ac:spMkLst>
        </pc:spChg>
      </pc:sldChg>
      <pc:sldChg chg="modSp">
        <pc:chgData name="Saskia Schmidt" userId="S::saskia.schmidt@bvmw.de::bfbdca6f-9464-48fc-a9ef-f4f1b4bcd533" providerId="AD" clId="Web-{A1F4222F-4220-1AD0-E6BE-88048CD581C8}" dt="2023-08-30T10:26:44.168" v="25" actId="20577"/>
        <pc:sldMkLst>
          <pc:docMk/>
          <pc:sldMk cId="209684442" sldId="351"/>
        </pc:sldMkLst>
        <pc:spChg chg="mod">
          <ac:chgData name="Saskia Schmidt" userId="S::saskia.schmidt@bvmw.de::bfbdca6f-9464-48fc-a9ef-f4f1b4bcd533" providerId="AD" clId="Web-{A1F4222F-4220-1AD0-E6BE-88048CD581C8}" dt="2023-08-30T10:26:40.527" v="24" actId="20577"/>
          <ac:spMkLst>
            <pc:docMk/>
            <pc:sldMk cId="209684442" sldId="351"/>
            <ac:spMk id="2" creationId="{E0EA4E2D-69BB-4645-A867-209BC24216B8}"/>
          </ac:spMkLst>
        </pc:spChg>
        <pc:spChg chg="mod">
          <ac:chgData name="Saskia Schmidt" userId="S::saskia.schmidt@bvmw.de::bfbdca6f-9464-48fc-a9ef-f4f1b4bcd533" providerId="AD" clId="Web-{A1F4222F-4220-1AD0-E6BE-88048CD581C8}" dt="2023-08-30T10:26:44.168" v="25" actId="20577"/>
          <ac:spMkLst>
            <pc:docMk/>
            <pc:sldMk cId="209684442" sldId="351"/>
            <ac:spMk id="3" creationId="{5139B5ED-B338-8C43-A531-D54C69B5D270}"/>
          </ac:spMkLst>
        </pc:spChg>
      </pc:sldChg>
      <pc:sldChg chg="del">
        <pc:chgData name="Saskia Schmidt" userId="S::saskia.schmidt@bvmw.de::bfbdca6f-9464-48fc-a9ef-f4f1b4bcd533" providerId="AD" clId="Web-{A1F4222F-4220-1AD0-E6BE-88048CD581C8}" dt="2023-08-30T10:31:12.365" v="139"/>
        <pc:sldMkLst>
          <pc:docMk/>
          <pc:sldMk cId="3673748864" sldId="362"/>
        </pc:sldMkLst>
      </pc:sldChg>
      <pc:sldChg chg="del">
        <pc:chgData name="Saskia Schmidt" userId="S::saskia.schmidt@bvmw.de::bfbdca6f-9464-48fc-a9ef-f4f1b4bcd533" providerId="AD" clId="Web-{A1F4222F-4220-1AD0-E6BE-88048CD581C8}" dt="2023-08-30T10:27:02.591" v="26"/>
        <pc:sldMkLst>
          <pc:docMk/>
          <pc:sldMk cId="2702846963" sldId="371"/>
        </pc:sldMkLst>
      </pc:sldChg>
      <pc:sldChg chg="addSp delSp modSp">
        <pc:chgData name="Saskia Schmidt" userId="S::saskia.schmidt@bvmw.de::bfbdca6f-9464-48fc-a9ef-f4f1b4bcd533" providerId="AD" clId="Web-{A1F4222F-4220-1AD0-E6BE-88048CD581C8}" dt="2023-08-30T11:13:22.266" v="508" actId="1076"/>
        <pc:sldMkLst>
          <pc:docMk/>
          <pc:sldMk cId="368417605" sldId="372"/>
        </pc:sldMkLst>
        <pc:spChg chg="mod">
          <ac:chgData name="Saskia Schmidt" userId="S::saskia.schmidt@bvmw.de::bfbdca6f-9464-48fc-a9ef-f4f1b4bcd533" providerId="AD" clId="Web-{A1F4222F-4220-1AD0-E6BE-88048CD581C8}" dt="2023-08-30T11:11:53.185" v="462" actId="14100"/>
          <ac:spMkLst>
            <pc:docMk/>
            <pc:sldMk cId="368417605" sldId="372"/>
            <ac:spMk id="2" creationId="{27F21EB1-8626-9A63-2220-C940C9066327}"/>
          </ac:spMkLst>
        </pc:spChg>
        <pc:spChg chg="add mod">
          <ac:chgData name="Saskia Schmidt" userId="S::saskia.schmidt@bvmw.de::bfbdca6f-9464-48fc-a9ef-f4f1b4bcd533" providerId="AD" clId="Web-{A1F4222F-4220-1AD0-E6BE-88048CD581C8}" dt="2023-08-30T11:13:22.266" v="508" actId="1076"/>
          <ac:spMkLst>
            <pc:docMk/>
            <pc:sldMk cId="368417605" sldId="372"/>
            <ac:spMk id="7" creationId="{5C363310-E35C-819C-D575-F76DE8646EF4}"/>
          </ac:spMkLst>
        </pc:spChg>
        <pc:picChg chg="del mod">
          <ac:chgData name="Saskia Schmidt" userId="S::saskia.schmidt@bvmw.de::bfbdca6f-9464-48fc-a9ef-f4f1b4bcd533" providerId="AD" clId="Web-{A1F4222F-4220-1AD0-E6BE-88048CD581C8}" dt="2023-08-30T11:12:56.437" v="502"/>
          <ac:picMkLst>
            <pc:docMk/>
            <pc:sldMk cId="368417605" sldId="372"/>
            <ac:picMk id="6" creationId="{B42860DF-07BF-4925-8E7B-2E11DDD727E2}"/>
          </ac:picMkLst>
        </pc:picChg>
        <pc:picChg chg="add mod">
          <ac:chgData name="Saskia Schmidt" userId="S::saskia.schmidt@bvmw.de::bfbdca6f-9464-48fc-a9ef-f4f1b4bcd533" providerId="AD" clId="Web-{A1F4222F-4220-1AD0-E6BE-88048CD581C8}" dt="2023-08-30T11:13:16.766" v="507"/>
          <ac:picMkLst>
            <pc:docMk/>
            <pc:sldMk cId="368417605" sldId="372"/>
            <ac:picMk id="8" creationId="{9AB885D0-F804-6449-9A16-3F4B41B7BC1F}"/>
          </ac:picMkLst>
        </pc:picChg>
      </pc:sldChg>
      <pc:sldChg chg="del">
        <pc:chgData name="Saskia Schmidt" userId="S::saskia.schmidt@bvmw.de::bfbdca6f-9464-48fc-a9ef-f4f1b4bcd533" providerId="AD" clId="Web-{A1F4222F-4220-1AD0-E6BE-88048CD581C8}" dt="2023-08-30T10:31:07.583" v="138"/>
        <pc:sldMkLst>
          <pc:docMk/>
          <pc:sldMk cId="3522204591" sldId="373"/>
        </pc:sldMkLst>
      </pc:sldChg>
      <pc:sldChg chg="delSp">
        <pc:chgData name="Saskia Schmidt" userId="S::saskia.schmidt@bvmw.de::bfbdca6f-9464-48fc-a9ef-f4f1b4bcd533" providerId="AD" clId="Web-{A1F4222F-4220-1AD0-E6BE-88048CD581C8}" dt="2023-08-30T10:25:57.620" v="19"/>
        <pc:sldMkLst>
          <pc:docMk/>
          <pc:sldMk cId="49576519" sldId="377"/>
        </pc:sldMkLst>
        <pc:spChg chg="del">
          <ac:chgData name="Saskia Schmidt" userId="S::saskia.schmidt@bvmw.de::bfbdca6f-9464-48fc-a9ef-f4f1b4bcd533" providerId="AD" clId="Web-{A1F4222F-4220-1AD0-E6BE-88048CD581C8}" dt="2023-08-30T10:25:57.620" v="19"/>
          <ac:spMkLst>
            <pc:docMk/>
            <pc:sldMk cId="49576519" sldId="377"/>
            <ac:spMk id="2" creationId="{D6B26AE1-3E60-F031-4D3D-8A913777BDE9}"/>
          </ac:spMkLst>
        </pc:spChg>
      </pc:sldChg>
      <pc:sldChg chg="del">
        <pc:chgData name="Saskia Schmidt" userId="S::saskia.schmidt@bvmw.de::bfbdca6f-9464-48fc-a9ef-f4f1b4bcd533" providerId="AD" clId="Web-{A1F4222F-4220-1AD0-E6BE-88048CD581C8}" dt="2023-08-30T10:31:17.271" v="140"/>
        <pc:sldMkLst>
          <pc:docMk/>
          <pc:sldMk cId="442810498" sldId="378"/>
        </pc:sldMkLst>
      </pc:sldChg>
      <pc:sldChg chg="ord">
        <pc:chgData name="Saskia Schmidt" userId="S::saskia.schmidt@bvmw.de::bfbdca6f-9464-48fc-a9ef-f4f1b4bcd533" providerId="AD" clId="Web-{A1F4222F-4220-1AD0-E6BE-88048CD581C8}" dt="2023-08-30T10:25:29.556" v="18"/>
        <pc:sldMkLst>
          <pc:docMk/>
          <pc:sldMk cId="2819437857" sldId="379"/>
        </pc:sldMkLst>
      </pc:sldChg>
      <pc:sldChg chg="addSp delSp mod ord modShow">
        <pc:chgData name="Saskia Schmidt" userId="S::saskia.schmidt@bvmw.de::bfbdca6f-9464-48fc-a9ef-f4f1b4bcd533" providerId="AD" clId="Web-{A1F4222F-4220-1AD0-E6BE-88048CD581C8}" dt="2023-08-30T10:32:25.633" v="187"/>
        <pc:sldMkLst>
          <pc:docMk/>
          <pc:sldMk cId="2709245234" sldId="381"/>
        </pc:sldMkLst>
        <pc:spChg chg="add del">
          <ac:chgData name="Saskia Schmidt" userId="S::saskia.schmidt@bvmw.de::bfbdca6f-9464-48fc-a9ef-f4f1b4bcd533" providerId="AD" clId="Web-{A1F4222F-4220-1AD0-E6BE-88048CD581C8}" dt="2023-08-30T10:32:25.180" v="186"/>
          <ac:spMkLst>
            <pc:docMk/>
            <pc:sldMk cId="2709245234" sldId="381"/>
            <ac:spMk id="3" creationId="{7E931382-D571-CE6A-E73C-9D362CA88E04}"/>
          </ac:spMkLst>
        </pc:spChg>
        <pc:spChg chg="add">
          <ac:chgData name="Saskia Schmidt" userId="S::saskia.schmidt@bvmw.de::bfbdca6f-9464-48fc-a9ef-f4f1b4bcd533" providerId="AD" clId="Web-{A1F4222F-4220-1AD0-E6BE-88048CD581C8}" dt="2023-08-30T10:32:25.633" v="187"/>
          <ac:spMkLst>
            <pc:docMk/>
            <pc:sldMk cId="2709245234" sldId="381"/>
            <ac:spMk id="8" creationId="{7F4D2C35-6C46-515C-68FB-6041636B3C7A}"/>
          </ac:spMkLst>
        </pc:spChg>
      </pc:sldChg>
      <pc:sldChg chg="delSp modSp mod modShow">
        <pc:chgData name="Saskia Schmidt" userId="S::saskia.schmidt@bvmw.de::bfbdca6f-9464-48fc-a9ef-f4f1b4bcd533" providerId="AD" clId="Web-{A1F4222F-4220-1AD0-E6BE-88048CD581C8}" dt="2023-08-30T10:31:29.819" v="144"/>
        <pc:sldMkLst>
          <pc:docMk/>
          <pc:sldMk cId="2871385114" sldId="382"/>
        </pc:sldMkLst>
        <pc:spChg chg="del mod">
          <ac:chgData name="Saskia Schmidt" userId="S::saskia.schmidt@bvmw.de::bfbdca6f-9464-48fc-a9ef-f4f1b4bcd533" providerId="AD" clId="Web-{A1F4222F-4220-1AD0-E6BE-88048CD581C8}" dt="2023-08-30T10:31:29.819" v="144"/>
          <ac:spMkLst>
            <pc:docMk/>
            <pc:sldMk cId="2871385114" sldId="382"/>
            <ac:spMk id="36" creationId="{D803E409-CFE5-6A3A-4621-843B85C4D3C2}"/>
          </ac:spMkLst>
        </pc:spChg>
        <pc:spChg chg="mod">
          <ac:chgData name="Saskia Schmidt" userId="S::saskia.schmidt@bvmw.de::bfbdca6f-9464-48fc-a9ef-f4f1b4bcd533" providerId="AD" clId="Web-{A1F4222F-4220-1AD0-E6BE-88048CD581C8}" dt="2023-08-30T10:31:29.741" v="142" actId="1076"/>
          <ac:spMkLst>
            <pc:docMk/>
            <pc:sldMk cId="2871385114" sldId="382"/>
            <ac:spMk id="37" creationId="{711C6811-75E0-0723-5B99-E9CC40E9967B}"/>
          </ac:spMkLst>
        </pc:spChg>
      </pc:sldChg>
      <pc:sldChg chg="addSp modSp mod ord modShow">
        <pc:chgData name="Saskia Schmidt" userId="S::saskia.schmidt@bvmw.de::bfbdca6f-9464-48fc-a9ef-f4f1b4bcd533" providerId="AD" clId="Web-{A1F4222F-4220-1AD0-E6BE-88048CD581C8}" dt="2023-08-30T10:30:19.988" v="132" actId="1076"/>
        <pc:sldMkLst>
          <pc:docMk/>
          <pc:sldMk cId="1065906344" sldId="388"/>
        </pc:sldMkLst>
        <pc:spChg chg="mod">
          <ac:chgData name="Saskia Schmidt" userId="S::saskia.schmidt@bvmw.de::bfbdca6f-9464-48fc-a9ef-f4f1b4bcd533" providerId="AD" clId="Web-{A1F4222F-4220-1AD0-E6BE-88048CD581C8}" dt="2023-08-30T10:29:38.393" v="124" actId="20577"/>
          <ac:spMkLst>
            <pc:docMk/>
            <pc:sldMk cId="1065906344" sldId="388"/>
            <ac:spMk id="6" creationId="{B9B21F8F-7223-4FB7-9995-5DE9F4F8E553}"/>
          </ac:spMkLst>
        </pc:spChg>
        <pc:spChg chg="mod">
          <ac:chgData name="Saskia Schmidt" userId="S::saskia.schmidt@bvmw.de::bfbdca6f-9464-48fc-a9ef-f4f1b4bcd533" providerId="AD" clId="Web-{A1F4222F-4220-1AD0-E6BE-88048CD581C8}" dt="2023-08-30T10:29:16.798" v="114" actId="20577"/>
          <ac:spMkLst>
            <pc:docMk/>
            <pc:sldMk cId="1065906344" sldId="388"/>
            <ac:spMk id="16" creationId="{CDB630CE-F5F3-FFF9-9EA8-EE885A202512}"/>
          </ac:spMkLst>
        </pc:spChg>
        <pc:spChg chg="mod">
          <ac:chgData name="Saskia Schmidt" userId="S::saskia.schmidt@bvmw.de::bfbdca6f-9464-48fc-a9ef-f4f1b4bcd533" providerId="AD" clId="Web-{A1F4222F-4220-1AD0-E6BE-88048CD581C8}" dt="2023-08-30T10:28:31.828" v="68" actId="20577"/>
          <ac:spMkLst>
            <pc:docMk/>
            <pc:sldMk cId="1065906344" sldId="388"/>
            <ac:spMk id="34" creationId="{6E7273FB-A2C6-43E4-98EA-0B182734EF07}"/>
          </ac:spMkLst>
        </pc:spChg>
        <pc:grpChg chg="mod">
          <ac:chgData name="Saskia Schmidt" userId="S::saskia.schmidt@bvmw.de::bfbdca6f-9464-48fc-a9ef-f4f1b4bcd533" providerId="AD" clId="Web-{A1F4222F-4220-1AD0-E6BE-88048CD581C8}" dt="2023-08-30T10:30:10.066" v="131" actId="1076"/>
          <ac:grpSpMkLst>
            <pc:docMk/>
            <pc:sldMk cId="1065906344" sldId="388"/>
            <ac:grpSpMk id="2" creationId="{1C2BC33A-0C0A-68FD-DFB6-BD802C599B1D}"/>
          </ac:grpSpMkLst>
        </pc:grpChg>
        <pc:grpChg chg="mod">
          <ac:chgData name="Saskia Schmidt" userId="S::saskia.schmidt@bvmw.de::bfbdca6f-9464-48fc-a9ef-f4f1b4bcd533" providerId="AD" clId="Web-{A1F4222F-4220-1AD0-E6BE-88048CD581C8}" dt="2023-08-30T10:30:03.206" v="129" actId="1076"/>
          <ac:grpSpMkLst>
            <pc:docMk/>
            <pc:sldMk cId="1065906344" sldId="388"/>
            <ac:grpSpMk id="3" creationId="{40D598E5-4087-FAA4-3577-FF13084F412B}"/>
          </ac:grpSpMkLst>
        </pc:grpChg>
        <pc:grpChg chg="mod">
          <ac:chgData name="Saskia Schmidt" userId="S::saskia.schmidt@bvmw.de::bfbdca6f-9464-48fc-a9ef-f4f1b4bcd533" providerId="AD" clId="Web-{A1F4222F-4220-1AD0-E6BE-88048CD581C8}" dt="2023-08-30T10:29:58.190" v="128" actId="1076"/>
          <ac:grpSpMkLst>
            <pc:docMk/>
            <pc:sldMk cId="1065906344" sldId="388"/>
            <ac:grpSpMk id="7" creationId="{BEE2765C-3332-F38F-ACFD-6AEE83A70324}"/>
          </ac:grpSpMkLst>
        </pc:grpChg>
        <pc:grpChg chg="add mod">
          <ac:chgData name="Saskia Schmidt" userId="S::saskia.schmidt@bvmw.de::bfbdca6f-9464-48fc-a9ef-f4f1b4bcd533" providerId="AD" clId="Web-{A1F4222F-4220-1AD0-E6BE-88048CD581C8}" dt="2023-08-30T10:30:19.988" v="132" actId="1076"/>
          <ac:grpSpMkLst>
            <pc:docMk/>
            <pc:sldMk cId="1065906344" sldId="388"/>
            <ac:grpSpMk id="14" creationId="{030FA08C-ED4A-655B-45A5-EA9CFBD4DED5}"/>
          </ac:grpSpMkLst>
        </pc:grpChg>
      </pc:sldChg>
      <pc:sldChg chg="del">
        <pc:chgData name="Saskia Schmidt" userId="S::saskia.schmidt@bvmw.de::bfbdca6f-9464-48fc-a9ef-f4f1b4bcd533" providerId="AD" clId="Web-{A1F4222F-4220-1AD0-E6BE-88048CD581C8}" dt="2023-08-30T10:31:29.194" v="141"/>
        <pc:sldMkLst>
          <pc:docMk/>
          <pc:sldMk cId="3981388250" sldId="393"/>
        </pc:sldMkLst>
      </pc:sldChg>
      <pc:sldChg chg="addSp modSp">
        <pc:chgData name="Saskia Schmidt" userId="S::saskia.schmidt@bvmw.de::bfbdca6f-9464-48fc-a9ef-f4f1b4bcd533" providerId="AD" clId="Web-{A1F4222F-4220-1AD0-E6BE-88048CD581C8}" dt="2023-08-30T10:31:00.411" v="137" actId="20577"/>
        <pc:sldMkLst>
          <pc:docMk/>
          <pc:sldMk cId="1395831276" sldId="394"/>
        </pc:sldMkLst>
        <pc:spChg chg="add mod">
          <ac:chgData name="Saskia Schmidt" userId="S::saskia.schmidt@bvmw.de::bfbdca6f-9464-48fc-a9ef-f4f1b4bcd533" providerId="AD" clId="Web-{A1F4222F-4220-1AD0-E6BE-88048CD581C8}" dt="2023-08-30T10:31:00.411" v="137" actId="20577"/>
          <ac:spMkLst>
            <pc:docMk/>
            <pc:sldMk cId="1395831276" sldId="394"/>
            <ac:spMk id="3" creationId="{2F4601DF-F6F8-C42F-7F5F-55618123DD8A}"/>
          </ac:spMkLst>
        </pc:spChg>
      </pc:sldChg>
      <pc:sldChg chg="del">
        <pc:chgData name="Saskia Schmidt" userId="S::saskia.schmidt@bvmw.de::bfbdca6f-9464-48fc-a9ef-f4f1b4bcd533" providerId="AD" clId="Web-{A1F4222F-4220-1AD0-E6BE-88048CD581C8}" dt="2023-08-30T10:23:32.739" v="4"/>
        <pc:sldMkLst>
          <pc:docMk/>
          <pc:sldMk cId="1549053253" sldId="395"/>
        </pc:sldMkLst>
      </pc:sldChg>
      <pc:sldChg chg="del">
        <pc:chgData name="Saskia Schmidt" userId="S::saskia.schmidt@bvmw.de::bfbdca6f-9464-48fc-a9ef-f4f1b4bcd533" providerId="AD" clId="Web-{A1F4222F-4220-1AD0-E6BE-88048CD581C8}" dt="2023-08-30T10:27:18.638" v="28"/>
        <pc:sldMkLst>
          <pc:docMk/>
          <pc:sldMk cId="1235179427" sldId="396"/>
        </pc:sldMkLst>
      </pc:sldChg>
      <pc:sldChg chg="addSp modSp">
        <pc:chgData name="Saskia Schmidt" userId="S::saskia.schmidt@bvmw.de::bfbdca6f-9464-48fc-a9ef-f4f1b4bcd533" providerId="AD" clId="Web-{A1F4222F-4220-1AD0-E6BE-88048CD581C8}" dt="2023-08-30T10:32:16.914" v="185" actId="14100"/>
        <pc:sldMkLst>
          <pc:docMk/>
          <pc:sldMk cId="1640817066" sldId="397"/>
        </pc:sldMkLst>
        <pc:spChg chg="add mod">
          <ac:chgData name="Saskia Schmidt" userId="S::saskia.schmidt@bvmw.de::bfbdca6f-9464-48fc-a9ef-f4f1b4bcd533" providerId="AD" clId="Web-{A1F4222F-4220-1AD0-E6BE-88048CD581C8}" dt="2023-08-30T10:32:16.914" v="185" actId="14100"/>
          <ac:spMkLst>
            <pc:docMk/>
            <pc:sldMk cId="1640817066" sldId="397"/>
            <ac:spMk id="3" creationId="{F3EA26CE-C780-5861-1D11-41B2CB6CC817}"/>
          </ac:spMkLst>
        </pc:spChg>
      </pc:sldChg>
      <pc:sldChg chg="ord modNotes">
        <pc:chgData name="Saskia Schmidt" userId="S::saskia.schmidt@bvmw.de::bfbdca6f-9464-48fc-a9ef-f4f1b4bcd533" providerId="AD" clId="Web-{A1F4222F-4220-1AD0-E6BE-88048CD581C8}" dt="2023-08-30T10:34:13.434" v="232"/>
        <pc:sldMkLst>
          <pc:docMk/>
          <pc:sldMk cId="3968834801" sldId="398"/>
        </pc:sldMkLst>
      </pc:sldChg>
      <pc:sldChg chg="addSp delSp modSp modNotes">
        <pc:chgData name="Saskia Schmidt" userId="S::saskia.schmidt@bvmw.de::bfbdca6f-9464-48fc-a9ef-f4f1b4bcd533" providerId="AD" clId="Web-{A1F4222F-4220-1AD0-E6BE-88048CD581C8}" dt="2023-08-30T11:10:47.824" v="394" actId="1076"/>
        <pc:sldMkLst>
          <pc:docMk/>
          <pc:sldMk cId="1747264164" sldId="399"/>
        </pc:sldMkLst>
        <pc:spChg chg="add del mod">
          <ac:chgData name="Saskia Schmidt" userId="S::saskia.schmidt@bvmw.de::bfbdca6f-9464-48fc-a9ef-f4f1b4bcd533" providerId="AD" clId="Web-{A1F4222F-4220-1AD0-E6BE-88048CD581C8}" dt="2023-08-30T11:09:59.603" v="384"/>
          <ac:spMkLst>
            <pc:docMk/>
            <pc:sldMk cId="1747264164" sldId="399"/>
            <ac:spMk id="2" creationId="{03256C66-8088-A6F8-CA03-4229B31F3460}"/>
          </ac:spMkLst>
        </pc:spChg>
        <pc:spChg chg="add del mod">
          <ac:chgData name="Saskia Schmidt" userId="S::saskia.schmidt@bvmw.de::bfbdca6f-9464-48fc-a9ef-f4f1b4bcd533" providerId="AD" clId="Web-{A1F4222F-4220-1AD0-E6BE-88048CD581C8}" dt="2023-08-30T11:03:49.295" v="233"/>
          <ac:spMkLst>
            <pc:docMk/>
            <pc:sldMk cId="1747264164" sldId="399"/>
            <ac:spMk id="3" creationId="{38EEBFB3-EB81-5051-75B2-76C96B7D1893}"/>
          </ac:spMkLst>
        </pc:spChg>
        <pc:picChg chg="mod">
          <ac:chgData name="Saskia Schmidt" userId="S::saskia.schmidt@bvmw.de::bfbdca6f-9464-48fc-a9ef-f4f1b4bcd533" providerId="AD" clId="Web-{A1F4222F-4220-1AD0-E6BE-88048CD581C8}" dt="2023-08-30T11:03:56.904" v="234" actId="1076"/>
          <ac:picMkLst>
            <pc:docMk/>
            <pc:sldMk cId="1747264164" sldId="399"/>
            <ac:picMk id="6" creationId="{004CD043-2114-E515-42D5-CB53F37F525F}"/>
          </ac:picMkLst>
        </pc:picChg>
        <pc:picChg chg="mod">
          <ac:chgData name="Saskia Schmidt" userId="S::saskia.schmidt@bvmw.de::bfbdca6f-9464-48fc-a9ef-f4f1b4bcd533" providerId="AD" clId="Web-{A1F4222F-4220-1AD0-E6BE-88048CD581C8}" dt="2023-08-30T11:03:56.920" v="235" actId="1076"/>
          <ac:picMkLst>
            <pc:docMk/>
            <pc:sldMk cId="1747264164" sldId="399"/>
            <ac:picMk id="7" creationId="{7D0E79A4-4DC8-074E-7D8A-0BA595508255}"/>
          </ac:picMkLst>
        </pc:picChg>
        <pc:picChg chg="mod">
          <ac:chgData name="Saskia Schmidt" userId="S::saskia.schmidt@bvmw.de::bfbdca6f-9464-48fc-a9ef-f4f1b4bcd533" providerId="AD" clId="Web-{A1F4222F-4220-1AD0-E6BE-88048CD581C8}" dt="2023-08-30T11:03:56.920" v="236" actId="1076"/>
          <ac:picMkLst>
            <pc:docMk/>
            <pc:sldMk cId="1747264164" sldId="399"/>
            <ac:picMk id="9" creationId="{9BCE650D-1B89-D522-8E1B-84631760CBCC}"/>
          </ac:picMkLst>
        </pc:picChg>
        <pc:picChg chg="mod">
          <ac:chgData name="Saskia Schmidt" userId="S::saskia.schmidt@bvmw.de::bfbdca6f-9464-48fc-a9ef-f4f1b4bcd533" providerId="AD" clId="Web-{A1F4222F-4220-1AD0-E6BE-88048CD581C8}" dt="2023-08-30T11:03:56.920" v="237" actId="1076"/>
          <ac:picMkLst>
            <pc:docMk/>
            <pc:sldMk cId="1747264164" sldId="399"/>
            <ac:picMk id="10" creationId="{EC40D0B2-EB56-6304-00F2-5B7E05383959}"/>
          </ac:picMkLst>
        </pc:picChg>
        <pc:picChg chg="add mod modCrop">
          <ac:chgData name="Saskia Schmidt" userId="S::saskia.schmidt@bvmw.de::bfbdca6f-9464-48fc-a9ef-f4f1b4bcd533" providerId="AD" clId="Web-{A1F4222F-4220-1AD0-E6BE-88048CD581C8}" dt="2023-08-30T11:10:47.824" v="394" actId="1076"/>
          <ac:picMkLst>
            <pc:docMk/>
            <pc:sldMk cId="1747264164" sldId="399"/>
            <ac:picMk id="12" creationId="{5F90A146-6E69-BBED-D217-42AE6C9239DE}"/>
          </ac:picMkLst>
        </pc:picChg>
      </pc:sldChg>
      <pc:sldChg chg="modSp">
        <pc:chgData name="Saskia Schmidt" userId="S::saskia.schmidt@bvmw.de::bfbdca6f-9464-48fc-a9ef-f4f1b4bcd533" providerId="AD" clId="Web-{A1F4222F-4220-1AD0-E6BE-88048CD581C8}" dt="2023-08-30T10:24:28.476" v="14" actId="20577"/>
        <pc:sldMkLst>
          <pc:docMk/>
          <pc:sldMk cId="1749482526" sldId="400"/>
        </pc:sldMkLst>
        <pc:spChg chg="mod">
          <ac:chgData name="Saskia Schmidt" userId="S::saskia.schmidt@bvmw.de::bfbdca6f-9464-48fc-a9ef-f4f1b4bcd533" providerId="AD" clId="Web-{A1F4222F-4220-1AD0-E6BE-88048CD581C8}" dt="2023-08-30T10:24:28.476" v="14" actId="20577"/>
          <ac:spMkLst>
            <pc:docMk/>
            <pc:sldMk cId="1749482526" sldId="400"/>
            <ac:spMk id="6" creationId="{5CDFC2FF-EDB8-F74C-9631-956FA1AE9667}"/>
          </ac:spMkLst>
        </pc:spChg>
      </pc:sldChg>
      <pc:sldChg chg="modSp">
        <pc:chgData name="Saskia Schmidt" userId="S::saskia.schmidt@bvmw.de::bfbdca6f-9464-48fc-a9ef-f4f1b4bcd533" providerId="AD" clId="Web-{A1F4222F-4220-1AD0-E6BE-88048CD581C8}" dt="2023-08-30T10:24:36.679" v="15" actId="20577"/>
        <pc:sldMkLst>
          <pc:docMk/>
          <pc:sldMk cId="389850770" sldId="402"/>
        </pc:sldMkLst>
        <pc:spChg chg="mod">
          <ac:chgData name="Saskia Schmidt" userId="S::saskia.schmidt@bvmw.de::bfbdca6f-9464-48fc-a9ef-f4f1b4bcd533" providerId="AD" clId="Web-{A1F4222F-4220-1AD0-E6BE-88048CD581C8}" dt="2023-08-30T10:24:36.679" v="15" actId="20577"/>
          <ac:spMkLst>
            <pc:docMk/>
            <pc:sldMk cId="389850770" sldId="402"/>
            <ac:spMk id="6" creationId="{5CDFC2FF-EDB8-F74C-9631-956FA1AE9667}"/>
          </ac:spMkLst>
        </pc:spChg>
      </pc:sldChg>
      <pc:sldChg chg="ord">
        <pc:chgData name="Saskia Schmidt" userId="S::saskia.schmidt@bvmw.de::bfbdca6f-9464-48fc-a9ef-f4f1b4bcd533" providerId="AD" clId="Web-{A1F4222F-4220-1AD0-E6BE-88048CD581C8}" dt="2023-08-30T10:25:29.556" v="17"/>
        <pc:sldMkLst>
          <pc:docMk/>
          <pc:sldMk cId="890739135" sldId="404"/>
        </pc:sldMkLst>
      </pc:sldChg>
      <pc:sldChg chg="add">
        <pc:chgData name="Saskia Schmidt" userId="S::saskia.schmidt@bvmw.de::bfbdca6f-9464-48fc-a9ef-f4f1b4bcd533" providerId="AD" clId="Web-{A1F4222F-4220-1AD0-E6BE-88048CD581C8}" dt="2023-08-30T10:27:14.622" v="27"/>
        <pc:sldMkLst>
          <pc:docMk/>
          <pc:sldMk cId="3424827696" sldId="405"/>
        </pc:sldMkLst>
      </pc:sldChg>
      <pc:sldChg chg="add replId">
        <pc:chgData name="Saskia Schmidt" userId="S::saskia.schmidt@bvmw.de::bfbdca6f-9464-48fc-a9ef-f4f1b4bcd533" providerId="AD" clId="Web-{A1F4222F-4220-1AD0-E6BE-88048CD581C8}" dt="2023-08-30T11:11:14.871" v="395"/>
        <pc:sldMkLst>
          <pc:docMk/>
          <pc:sldMk cId="527412033" sldId="406"/>
        </pc:sldMkLst>
      </pc:sldChg>
    </pc:docChg>
  </pc:docChgLst>
  <pc:docChgLst>
    <pc:chgData name="Saskia Schmidt" userId="S::saskia.schmidt@bvmw.de::bfbdca6f-9464-48fc-a9ef-f4f1b4bcd533" providerId="AD" clId="Web-{D8D3BC41-412F-3834-6DF7-9B58CC6B237A}"/>
    <pc:docChg chg="modSld sldOrd">
      <pc:chgData name="Saskia Schmidt" userId="S::saskia.schmidt@bvmw.de::bfbdca6f-9464-48fc-a9ef-f4f1b4bcd533" providerId="AD" clId="Web-{D8D3BC41-412F-3834-6DF7-9B58CC6B237A}" dt="2023-08-23T09:48:00.314" v="153" actId="1076"/>
      <pc:docMkLst>
        <pc:docMk/>
      </pc:docMkLst>
      <pc:sldChg chg="addSp delSp modSp">
        <pc:chgData name="Saskia Schmidt" userId="S::saskia.schmidt@bvmw.de::bfbdca6f-9464-48fc-a9ef-f4f1b4bcd533" providerId="AD" clId="Web-{D8D3BC41-412F-3834-6DF7-9B58CC6B237A}" dt="2023-08-23T09:48:00.314" v="153" actId="1076"/>
        <pc:sldMkLst>
          <pc:docMk/>
          <pc:sldMk cId="422178880" sldId="356"/>
        </pc:sldMkLst>
        <pc:spChg chg="mod">
          <ac:chgData name="Saskia Schmidt" userId="S::saskia.schmidt@bvmw.de::bfbdca6f-9464-48fc-a9ef-f4f1b4bcd533" providerId="AD" clId="Web-{D8D3BC41-412F-3834-6DF7-9B58CC6B237A}" dt="2023-08-23T09:43:18.195" v="111" actId="1076"/>
          <ac:spMkLst>
            <pc:docMk/>
            <pc:sldMk cId="422178880" sldId="356"/>
            <ac:spMk id="7" creationId="{74E374EE-3110-BB94-7B1F-003FFF19727B}"/>
          </ac:spMkLst>
        </pc:spChg>
        <pc:spChg chg="mod">
          <ac:chgData name="Saskia Schmidt" userId="S::saskia.schmidt@bvmw.de::bfbdca6f-9464-48fc-a9ef-f4f1b4bcd533" providerId="AD" clId="Web-{D8D3BC41-412F-3834-6DF7-9B58CC6B237A}" dt="2023-08-23T09:42:51.444" v="108"/>
          <ac:spMkLst>
            <pc:docMk/>
            <pc:sldMk cId="422178880" sldId="356"/>
            <ac:spMk id="9" creationId="{C4041085-1387-CC68-D5DA-9E1F2D093799}"/>
          </ac:spMkLst>
        </pc:spChg>
        <pc:grpChg chg="add del mod">
          <ac:chgData name="Saskia Schmidt" userId="S::saskia.schmidt@bvmw.de::bfbdca6f-9464-48fc-a9ef-f4f1b4bcd533" providerId="AD" clId="Web-{D8D3BC41-412F-3834-6DF7-9B58CC6B237A}" dt="2023-08-23T09:43:25.195" v="114"/>
          <ac:grpSpMkLst>
            <pc:docMk/>
            <pc:sldMk cId="422178880" sldId="356"/>
            <ac:grpSpMk id="10" creationId="{A5B05974-5339-97D7-001E-B5794DFCAF02}"/>
          </ac:grpSpMkLst>
        </pc:grpChg>
        <pc:grpChg chg="add mod ord">
          <ac:chgData name="Saskia Schmidt" userId="S::saskia.schmidt@bvmw.de::bfbdca6f-9464-48fc-a9ef-f4f1b4bcd533" providerId="AD" clId="Web-{D8D3BC41-412F-3834-6DF7-9B58CC6B237A}" dt="2023-08-23T09:46:53.531" v="150" actId="1076"/>
          <ac:grpSpMkLst>
            <pc:docMk/>
            <pc:sldMk cId="422178880" sldId="356"/>
            <ac:grpSpMk id="26" creationId="{1036AF46-13FC-6733-9C52-28A2706B0A44}"/>
          </ac:grpSpMkLst>
        </pc:grpChg>
        <pc:picChg chg="mod">
          <ac:chgData name="Saskia Schmidt" userId="S::saskia.schmidt@bvmw.de::bfbdca6f-9464-48fc-a9ef-f4f1b4bcd533" providerId="AD" clId="Web-{D8D3BC41-412F-3834-6DF7-9B58CC6B237A}" dt="2023-08-23T09:48:00.314" v="153" actId="1076"/>
          <ac:picMkLst>
            <pc:docMk/>
            <pc:sldMk cId="422178880" sldId="356"/>
            <ac:picMk id="21" creationId="{85023EBD-E1D3-EF6F-697B-3077A9C4156A}"/>
          </ac:picMkLst>
        </pc:picChg>
      </pc:sldChg>
      <pc:sldChg chg="ord">
        <pc:chgData name="Saskia Schmidt" userId="S::saskia.schmidt@bvmw.de::bfbdca6f-9464-48fc-a9ef-f4f1b4bcd533" providerId="AD" clId="Web-{D8D3BC41-412F-3834-6DF7-9B58CC6B237A}" dt="2023-08-23T09:47:29.626" v="152"/>
        <pc:sldMkLst>
          <pc:docMk/>
          <pc:sldMk cId="3294082431" sldId="364"/>
        </pc:sldMkLst>
      </pc:sldChg>
      <pc:sldChg chg="addSp delSp modSp">
        <pc:chgData name="Saskia Schmidt" userId="S::saskia.schmidt@bvmw.de::bfbdca6f-9464-48fc-a9ef-f4f1b4bcd533" providerId="AD" clId="Web-{D8D3BC41-412F-3834-6DF7-9B58CC6B237A}" dt="2023-08-23T09:46:04.279" v="147"/>
        <pc:sldMkLst>
          <pc:docMk/>
          <pc:sldMk cId="2709245234" sldId="381"/>
        </pc:sldMkLst>
        <pc:spChg chg="del">
          <ac:chgData name="Saskia Schmidt" userId="S::saskia.schmidt@bvmw.de::bfbdca6f-9464-48fc-a9ef-f4f1b4bcd533" providerId="AD" clId="Web-{D8D3BC41-412F-3834-6DF7-9B58CC6B237A}" dt="2023-08-23T09:13:31.334" v="5"/>
          <ac:spMkLst>
            <pc:docMk/>
            <pc:sldMk cId="2709245234" sldId="381"/>
            <ac:spMk id="2" creationId="{34223D89-C97D-F2B6-6153-1B1EA0DE26D9}"/>
          </ac:spMkLst>
        </pc:spChg>
        <pc:spChg chg="del">
          <ac:chgData name="Saskia Schmidt" userId="S::saskia.schmidt@bvmw.de::bfbdca6f-9464-48fc-a9ef-f4f1b4bcd533" providerId="AD" clId="Web-{D8D3BC41-412F-3834-6DF7-9B58CC6B237A}" dt="2023-08-23T09:13:05.052" v="4"/>
          <ac:spMkLst>
            <pc:docMk/>
            <pc:sldMk cId="2709245234" sldId="381"/>
            <ac:spMk id="8" creationId="{4D088375-AC87-B3B2-C369-EC817977AE04}"/>
          </ac:spMkLst>
        </pc:spChg>
        <pc:spChg chg="del">
          <ac:chgData name="Saskia Schmidt" userId="S::saskia.schmidt@bvmw.de::bfbdca6f-9464-48fc-a9ef-f4f1b4bcd533" providerId="AD" clId="Web-{D8D3BC41-412F-3834-6DF7-9B58CC6B237A}" dt="2023-08-23T09:10:29.546" v="1"/>
          <ac:spMkLst>
            <pc:docMk/>
            <pc:sldMk cId="2709245234" sldId="381"/>
            <ac:spMk id="9" creationId="{79162054-F47B-59F3-CFA3-B13E1E1C60D6}"/>
          </ac:spMkLst>
        </pc:spChg>
        <pc:spChg chg="del">
          <ac:chgData name="Saskia Schmidt" userId="S::saskia.schmidt@bvmw.de::bfbdca6f-9464-48fc-a9ef-f4f1b4bcd533" providerId="AD" clId="Web-{D8D3BC41-412F-3834-6DF7-9B58CC6B237A}" dt="2023-08-23T09:10:20.343" v="0"/>
          <ac:spMkLst>
            <pc:docMk/>
            <pc:sldMk cId="2709245234" sldId="381"/>
            <ac:spMk id="10" creationId="{CB0D905C-7BB8-8972-2E83-A0973294E7DB}"/>
          </ac:spMkLst>
        </pc:spChg>
        <pc:spChg chg="add mod topLvl">
          <ac:chgData name="Saskia Schmidt" userId="S::saskia.schmidt@bvmw.de::bfbdca6f-9464-48fc-a9ef-f4f1b4bcd533" providerId="AD" clId="Web-{D8D3BC41-412F-3834-6DF7-9B58CC6B237A}" dt="2023-08-23T09:26:27.237" v="46"/>
          <ac:spMkLst>
            <pc:docMk/>
            <pc:sldMk cId="2709245234" sldId="381"/>
            <ac:spMk id="15" creationId="{CE7AF858-6CCD-89C9-8084-F0787555AB69}"/>
          </ac:spMkLst>
        </pc:spChg>
        <pc:spChg chg="add mod topLvl">
          <ac:chgData name="Saskia Schmidt" userId="S::saskia.schmidt@bvmw.de::bfbdca6f-9464-48fc-a9ef-f4f1b4bcd533" providerId="AD" clId="Web-{D8D3BC41-412F-3834-6DF7-9B58CC6B237A}" dt="2023-08-23T09:26:27.237" v="45"/>
          <ac:spMkLst>
            <pc:docMk/>
            <pc:sldMk cId="2709245234" sldId="381"/>
            <ac:spMk id="16" creationId="{B8CD5997-DF15-8C43-7956-CE0D25BC0CDA}"/>
          </ac:spMkLst>
        </pc:spChg>
        <pc:spChg chg="add del mod">
          <ac:chgData name="Saskia Schmidt" userId="S::saskia.schmidt@bvmw.de::bfbdca6f-9464-48fc-a9ef-f4f1b4bcd533" providerId="AD" clId="Web-{D8D3BC41-412F-3834-6DF7-9B58CC6B237A}" dt="2023-08-23T09:21:34.289" v="31"/>
          <ac:spMkLst>
            <pc:docMk/>
            <pc:sldMk cId="2709245234" sldId="381"/>
            <ac:spMk id="19" creationId="{5E6C134B-6B63-9C89-E2EB-C6D01BE7A38A}"/>
          </ac:spMkLst>
        </pc:spChg>
        <pc:spChg chg="add del mod">
          <ac:chgData name="Saskia Schmidt" userId="S::saskia.schmidt@bvmw.de::bfbdca6f-9464-48fc-a9ef-f4f1b4bcd533" providerId="AD" clId="Web-{D8D3BC41-412F-3834-6DF7-9B58CC6B237A}" dt="2023-08-23T09:27:41.614" v="50"/>
          <ac:spMkLst>
            <pc:docMk/>
            <pc:sldMk cId="2709245234" sldId="381"/>
            <ac:spMk id="23" creationId="{36A531F2-2ADD-1497-1E2B-C998EAFC5779}"/>
          </ac:spMkLst>
        </pc:spChg>
        <pc:spChg chg="add del mod">
          <ac:chgData name="Saskia Schmidt" userId="S::saskia.schmidt@bvmw.de::bfbdca6f-9464-48fc-a9ef-f4f1b4bcd533" providerId="AD" clId="Web-{D8D3BC41-412F-3834-6DF7-9B58CC6B237A}" dt="2023-08-23T09:27:08.347" v="49"/>
          <ac:spMkLst>
            <pc:docMk/>
            <pc:sldMk cId="2709245234" sldId="381"/>
            <ac:spMk id="25" creationId="{269785EF-27E0-AE74-5011-0512CF9AD973}"/>
          </ac:spMkLst>
        </pc:spChg>
        <pc:spChg chg="mod topLvl">
          <ac:chgData name="Saskia Schmidt" userId="S::saskia.schmidt@bvmw.de::bfbdca6f-9464-48fc-a9ef-f4f1b4bcd533" providerId="AD" clId="Web-{D8D3BC41-412F-3834-6DF7-9B58CC6B237A}" dt="2023-08-23T09:40:44.908" v="99"/>
          <ac:spMkLst>
            <pc:docMk/>
            <pc:sldMk cId="2709245234" sldId="381"/>
            <ac:spMk id="30" creationId="{5C8617FD-70DC-3831-D962-59E769D28489}"/>
          </ac:spMkLst>
        </pc:spChg>
        <pc:spChg chg="mod topLvl">
          <ac:chgData name="Saskia Schmidt" userId="S::saskia.schmidt@bvmw.de::bfbdca6f-9464-48fc-a9ef-f4f1b4bcd533" providerId="AD" clId="Web-{D8D3BC41-412F-3834-6DF7-9B58CC6B237A}" dt="2023-08-23T09:40:41.814" v="98"/>
          <ac:spMkLst>
            <pc:docMk/>
            <pc:sldMk cId="2709245234" sldId="381"/>
            <ac:spMk id="31" creationId="{8890A356-1454-10D4-3190-E031E5B54D2B}"/>
          </ac:spMkLst>
        </pc:spChg>
        <pc:spChg chg="add del mod">
          <ac:chgData name="Saskia Schmidt" userId="S::saskia.schmidt@bvmw.de::bfbdca6f-9464-48fc-a9ef-f4f1b4bcd533" providerId="AD" clId="Web-{D8D3BC41-412F-3834-6DF7-9B58CC6B237A}" dt="2023-08-23T09:32:32.312" v="79"/>
          <ac:spMkLst>
            <pc:docMk/>
            <pc:sldMk cId="2709245234" sldId="381"/>
            <ac:spMk id="33" creationId="{0011C6ED-3C14-7A4B-AD55-CD5E17DF4153}"/>
          </ac:spMkLst>
        </pc:spChg>
        <pc:spChg chg="add del mod">
          <ac:chgData name="Saskia Schmidt" userId="S::saskia.schmidt@bvmw.de::bfbdca6f-9464-48fc-a9ef-f4f1b4bcd533" providerId="AD" clId="Web-{D8D3BC41-412F-3834-6DF7-9B58CC6B237A}" dt="2023-08-23T09:37:12.900" v="88"/>
          <ac:spMkLst>
            <pc:docMk/>
            <pc:sldMk cId="2709245234" sldId="381"/>
            <ac:spMk id="36" creationId="{B060E6D9-91B1-EE18-126A-58D5A2A53002}"/>
          </ac:spMkLst>
        </pc:spChg>
        <pc:spChg chg="add">
          <ac:chgData name="Saskia Schmidt" userId="S::saskia.schmidt@bvmw.de::bfbdca6f-9464-48fc-a9ef-f4f1b4bcd533" providerId="AD" clId="Web-{D8D3BC41-412F-3834-6DF7-9B58CC6B237A}" dt="2023-08-23T09:43:29.852" v="115"/>
          <ac:spMkLst>
            <pc:docMk/>
            <pc:sldMk cId="2709245234" sldId="381"/>
            <ac:spMk id="40" creationId="{5B8A6D52-ECB3-5562-4B50-8A515CAC7608}"/>
          </ac:spMkLst>
        </pc:spChg>
        <pc:spChg chg="add">
          <ac:chgData name="Saskia Schmidt" userId="S::saskia.schmidt@bvmw.de::bfbdca6f-9464-48fc-a9ef-f4f1b4bcd533" providerId="AD" clId="Web-{D8D3BC41-412F-3834-6DF7-9B58CC6B237A}" dt="2023-08-23T09:43:29.852" v="115"/>
          <ac:spMkLst>
            <pc:docMk/>
            <pc:sldMk cId="2709245234" sldId="381"/>
            <ac:spMk id="41" creationId="{98778FA2-EAA0-53C2-15AA-7E52DE9A8BC7}"/>
          </ac:spMkLst>
        </pc:spChg>
        <pc:spChg chg="mod">
          <ac:chgData name="Saskia Schmidt" userId="S::saskia.schmidt@bvmw.de::bfbdca6f-9464-48fc-a9ef-f4f1b4bcd533" providerId="AD" clId="Web-{D8D3BC41-412F-3834-6DF7-9B58CC6B237A}" dt="2023-08-23T09:44:15.478" v="125" actId="1076"/>
          <ac:spMkLst>
            <pc:docMk/>
            <pc:sldMk cId="2709245234" sldId="381"/>
            <ac:spMk id="43" creationId="{4884F201-811B-4A06-0E1C-7FB085342A5D}"/>
          </ac:spMkLst>
        </pc:spChg>
        <pc:spChg chg="add del mod">
          <ac:chgData name="Saskia Schmidt" userId="S::saskia.schmidt@bvmw.de::bfbdca6f-9464-48fc-a9ef-f4f1b4bcd533" providerId="AD" clId="Web-{D8D3BC41-412F-3834-6DF7-9B58CC6B237A}" dt="2023-08-23T09:44:18.353" v="126"/>
          <ac:spMkLst>
            <pc:docMk/>
            <pc:sldMk cId="2709245234" sldId="381"/>
            <ac:spMk id="46" creationId="{C8AA939C-5F0C-59C9-A7B8-2439D278E1A9}"/>
          </ac:spMkLst>
        </pc:spChg>
        <pc:spChg chg="add del mod">
          <ac:chgData name="Saskia Schmidt" userId="S::saskia.schmidt@bvmw.de::bfbdca6f-9464-48fc-a9ef-f4f1b4bcd533" providerId="AD" clId="Web-{D8D3BC41-412F-3834-6DF7-9B58CC6B237A}" dt="2023-08-23T09:45:04.902" v="134"/>
          <ac:spMkLst>
            <pc:docMk/>
            <pc:sldMk cId="2709245234" sldId="381"/>
            <ac:spMk id="48" creationId="{AF0A3904-1CA3-B45A-FFB6-F69D91269583}"/>
          </ac:spMkLst>
        </pc:spChg>
        <pc:spChg chg="mod">
          <ac:chgData name="Saskia Schmidt" userId="S::saskia.schmidt@bvmw.de::bfbdca6f-9464-48fc-a9ef-f4f1b4bcd533" providerId="AD" clId="Web-{D8D3BC41-412F-3834-6DF7-9B58CC6B237A}" dt="2023-08-23T09:45:10.715" v="136" actId="1076"/>
          <ac:spMkLst>
            <pc:docMk/>
            <pc:sldMk cId="2709245234" sldId="381"/>
            <ac:spMk id="50" creationId="{7A015C29-E393-3B9A-A739-AE974B8F7CE5}"/>
          </ac:spMkLst>
        </pc:spChg>
        <pc:grpChg chg="add del mod">
          <ac:chgData name="Saskia Schmidt" userId="S::saskia.schmidt@bvmw.de::bfbdca6f-9464-48fc-a9ef-f4f1b4bcd533" providerId="AD" clId="Web-{D8D3BC41-412F-3834-6DF7-9B58CC6B237A}" dt="2023-08-23T09:21:18.835" v="29"/>
          <ac:grpSpMkLst>
            <pc:docMk/>
            <pc:sldMk cId="2709245234" sldId="381"/>
            <ac:grpSpMk id="17" creationId="{EB23D319-1E1E-44BD-A463-2EF2BAFB2F62}"/>
          </ac:grpSpMkLst>
        </pc:grpChg>
        <pc:grpChg chg="add del">
          <ac:chgData name="Saskia Schmidt" userId="S::saskia.schmidt@bvmw.de::bfbdca6f-9464-48fc-a9ef-f4f1b4bcd533" providerId="AD" clId="Web-{D8D3BC41-412F-3834-6DF7-9B58CC6B237A}" dt="2023-08-23T09:23:18.167" v="36"/>
          <ac:grpSpMkLst>
            <pc:docMk/>
            <pc:sldMk cId="2709245234" sldId="381"/>
            <ac:grpSpMk id="20" creationId="{B4192E3C-1F92-1033-EF42-A614B6A41FC6}"/>
          </ac:grpSpMkLst>
        </pc:grpChg>
        <pc:grpChg chg="add">
          <ac:chgData name="Saskia Schmidt" userId="S::saskia.schmidt@bvmw.de::bfbdca6f-9464-48fc-a9ef-f4f1b4bcd533" providerId="AD" clId="Web-{D8D3BC41-412F-3834-6DF7-9B58CC6B237A}" dt="2023-08-23T09:24:38.264" v="42"/>
          <ac:grpSpMkLst>
            <pc:docMk/>
            <pc:sldMk cId="2709245234" sldId="381"/>
            <ac:grpSpMk id="21" creationId="{B7B3B4AE-EBCD-F0CC-21BE-776D97BA593C}"/>
          </ac:grpSpMkLst>
        </pc:grpChg>
        <pc:grpChg chg="add del mod">
          <ac:chgData name="Saskia Schmidt" userId="S::saskia.schmidt@bvmw.de::bfbdca6f-9464-48fc-a9ef-f4f1b4bcd533" providerId="AD" clId="Web-{D8D3BC41-412F-3834-6DF7-9B58CC6B237A}" dt="2023-08-23T09:32:23.296" v="77"/>
          <ac:grpSpMkLst>
            <pc:docMk/>
            <pc:sldMk cId="2709245234" sldId="381"/>
            <ac:grpSpMk id="29" creationId="{ACCB8664-DCBA-D43C-C746-3B21ACBD6DB2}"/>
          </ac:grpSpMkLst>
        </pc:grpChg>
        <pc:grpChg chg="add del mod ord">
          <ac:chgData name="Saskia Schmidt" userId="S::saskia.schmidt@bvmw.de::bfbdca6f-9464-48fc-a9ef-f4f1b4bcd533" providerId="AD" clId="Web-{D8D3BC41-412F-3834-6DF7-9B58CC6B237A}" dt="2023-08-23T09:43:39.477" v="118"/>
          <ac:grpSpMkLst>
            <pc:docMk/>
            <pc:sldMk cId="2709245234" sldId="381"/>
            <ac:grpSpMk id="34" creationId="{7546F5EB-6D87-FAA7-E972-B8D10EC84AA1}"/>
          </ac:grpSpMkLst>
        </pc:grpChg>
        <pc:grpChg chg="add mod">
          <ac:chgData name="Saskia Schmidt" userId="S::saskia.schmidt@bvmw.de::bfbdca6f-9464-48fc-a9ef-f4f1b4bcd533" providerId="AD" clId="Web-{D8D3BC41-412F-3834-6DF7-9B58CC6B237A}" dt="2023-08-23T09:43:54.462" v="119" actId="1076"/>
          <ac:grpSpMkLst>
            <pc:docMk/>
            <pc:sldMk cId="2709245234" sldId="381"/>
            <ac:grpSpMk id="39" creationId="{E9EF8949-CC87-DC5B-5595-A1BC25FDB40B}"/>
          </ac:grpSpMkLst>
        </pc:grpChg>
        <pc:grpChg chg="add mod">
          <ac:chgData name="Saskia Schmidt" userId="S::saskia.schmidt@bvmw.de::bfbdca6f-9464-48fc-a9ef-f4f1b4bcd533" providerId="AD" clId="Web-{D8D3BC41-412F-3834-6DF7-9B58CC6B237A}" dt="2023-08-23T09:44:30.947" v="127" actId="1076"/>
          <ac:grpSpMkLst>
            <pc:docMk/>
            <pc:sldMk cId="2709245234" sldId="381"/>
            <ac:grpSpMk id="42" creationId="{1346D16A-5C63-EAF9-63D9-046BB3A3897B}"/>
          </ac:grpSpMkLst>
        </pc:grpChg>
        <pc:grpChg chg="add mod ord">
          <ac:chgData name="Saskia Schmidt" userId="S::saskia.schmidt@bvmw.de::bfbdca6f-9464-48fc-a9ef-f4f1b4bcd533" providerId="AD" clId="Web-{D8D3BC41-412F-3834-6DF7-9B58CC6B237A}" dt="2023-08-23T09:45:30.387" v="139"/>
          <ac:grpSpMkLst>
            <pc:docMk/>
            <pc:sldMk cId="2709245234" sldId="381"/>
            <ac:grpSpMk id="49" creationId="{F59602CC-702D-1D95-EB4C-A3AB862D2B46}"/>
          </ac:grpSpMkLst>
        </pc:grpChg>
        <pc:grpChg chg="add">
          <ac:chgData name="Saskia Schmidt" userId="S::saskia.schmidt@bvmw.de::bfbdca6f-9464-48fc-a9ef-f4f1b4bcd533" providerId="AD" clId="Web-{D8D3BC41-412F-3834-6DF7-9B58CC6B237A}" dt="2023-08-23T09:46:04.279" v="147"/>
          <ac:grpSpMkLst>
            <pc:docMk/>
            <pc:sldMk cId="2709245234" sldId="381"/>
            <ac:grpSpMk id="52" creationId="{E15FE6A3-0759-B91F-16FA-2FECEB4D325F}"/>
          </ac:grpSpMkLst>
        </pc:grpChg>
        <pc:picChg chg="add del mod ord">
          <ac:chgData name="Saskia Schmidt" userId="S::saskia.schmidt@bvmw.de::bfbdca6f-9464-48fc-a9ef-f4f1b4bcd533" providerId="AD" clId="Web-{D8D3BC41-412F-3834-6DF7-9B58CC6B237A}" dt="2023-08-23T09:44:58.448" v="132"/>
          <ac:picMkLst>
            <pc:docMk/>
            <pc:sldMk cId="2709245234" sldId="381"/>
            <ac:picMk id="11" creationId="{4176523C-6060-A20D-1608-D49F9CC8E029}"/>
          </ac:picMkLst>
        </pc:picChg>
        <pc:picChg chg="add del mod ord">
          <ac:chgData name="Saskia Schmidt" userId="S::saskia.schmidt@bvmw.de::bfbdca6f-9464-48fc-a9ef-f4f1b4bcd533" providerId="AD" clId="Web-{D8D3BC41-412F-3834-6DF7-9B58CC6B237A}" dt="2023-08-23T09:44:07.306" v="123"/>
          <ac:picMkLst>
            <pc:docMk/>
            <pc:sldMk cId="2709245234" sldId="381"/>
            <ac:picMk id="12" creationId="{51F815D2-E2D8-C9D8-3C83-8DEC06BCF10F}"/>
          </ac:picMkLst>
        </pc:picChg>
        <pc:picChg chg="add del mod ord">
          <ac:chgData name="Saskia Schmidt" userId="S::saskia.schmidt@bvmw.de::bfbdca6f-9464-48fc-a9ef-f4f1b4bcd533" providerId="AD" clId="Web-{D8D3BC41-412F-3834-6DF7-9B58CC6B237A}" dt="2023-08-23T09:21:07.460" v="28"/>
          <ac:picMkLst>
            <pc:docMk/>
            <pc:sldMk cId="2709245234" sldId="381"/>
            <ac:picMk id="13" creationId="{145F0291-D4E7-F408-D646-64BC641F6C4F}"/>
          </ac:picMkLst>
        </pc:picChg>
        <pc:picChg chg="add del mod ord">
          <ac:chgData name="Saskia Schmidt" userId="S::saskia.schmidt@bvmw.de::bfbdca6f-9464-48fc-a9ef-f4f1b4bcd533" providerId="AD" clId="Web-{D8D3BC41-412F-3834-6DF7-9B58CC6B237A}" dt="2023-08-23T09:26:44.894" v="47"/>
          <ac:picMkLst>
            <pc:docMk/>
            <pc:sldMk cId="2709245234" sldId="381"/>
            <ac:picMk id="14" creationId="{9EE23BCE-836A-0706-7791-81288465A4DA}"/>
          </ac:picMkLst>
        </pc:picChg>
        <pc:picChg chg="add del mod ord">
          <ac:chgData name="Saskia Schmidt" userId="S::saskia.schmidt@bvmw.de::bfbdca6f-9464-48fc-a9ef-f4f1b4bcd533" providerId="AD" clId="Web-{D8D3BC41-412F-3834-6DF7-9B58CC6B237A}" dt="2023-08-23T09:36:50.040" v="86"/>
          <ac:picMkLst>
            <pc:docMk/>
            <pc:sldMk cId="2709245234" sldId="381"/>
            <ac:picMk id="26" creationId="{50219863-B5D0-DAF1-ABF6-3790182888EE}"/>
          </ac:picMkLst>
        </pc:picChg>
        <pc:picChg chg="add mod ord">
          <ac:chgData name="Saskia Schmidt" userId="S::saskia.schmidt@bvmw.de::bfbdca6f-9464-48fc-a9ef-f4f1b4bcd533" providerId="AD" clId="Web-{D8D3BC41-412F-3834-6DF7-9B58CC6B237A}" dt="2023-08-23T09:45:46.997" v="143" actId="1076"/>
          <ac:picMkLst>
            <pc:docMk/>
            <pc:sldMk cId="2709245234" sldId="381"/>
            <ac:picMk id="27" creationId="{ACBBC33A-1C63-8125-F793-3BEB4A1963A0}"/>
          </ac:picMkLst>
        </pc:picChg>
        <pc:picChg chg="add mod ord">
          <ac:chgData name="Saskia Schmidt" userId="S::saskia.schmidt@bvmw.de::bfbdca6f-9464-48fc-a9ef-f4f1b4bcd533" providerId="AD" clId="Web-{D8D3BC41-412F-3834-6DF7-9B58CC6B237A}" dt="2023-08-23T09:46:03.451" v="146" actId="1076"/>
          <ac:picMkLst>
            <pc:docMk/>
            <pc:sldMk cId="2709245234" sldId="381"/>
            <ac:picMk id="28" creationId="{723A0187-01EC-A9D7-5671-8CF36721F692}"/>
          </ac:picMkLst>
        </pc:picChg>
        <pc:picChg chg="add del mod">
          <ac:chgData name="Saskia Schmidt" userId="S::saskia.schmidt@bvmw.de::bfbdca6f-9464-48fc-a9ef-f4f1b4bcd533" providerId="AD" clId="Web-{D8D3BC41-412F-3834-6DF7-9B58CC6B237A}" dt="2023-08-23T09:37:59.715" v="91"/>
          <ac:picMkLst>
            <pc:docMk/>
            <pc:sldMk cId="2709245234" sldId="381"/>
            <ac:picMk id="37" creationId="{5E20440E-033E-5CD2-E312-48FC496C3D5F}"/>
          </ac:picMkLst>
        </pc:picChg>
        <pc:picChg chg="add mod ord">
          <ac:chgData name="Saskia Schmidt" userId="S::saskia.schmidt@bvmw.de::bfbdca6f-9464-48fc-a9ef-f4f1b4bcd533" providerId="AD" clId="Web-{D8D3BC41-412F-3834-6DF7-9B58CC6B237A}" dt="2023-08-23T09:45:36.231" v="140" actId="1076"/>
          <ac:picMkLst>
            <pc:docMk/>
            <pc:sldMk cId="2709245234" sldId="381"/>
            <ac:picMk id="38" creationId="{72C7298C-D92D-C43C-A594-289546DCD321}"/>
          </ac:picMkLst>
        </pc:picChg>
      </pc:sldChg>
    </pc:docChg>
  </pc:docChgLst>
  <pc:docChgLst>
    <pc:chgData name="Saskia Schmidt" userId="S::saskia.schmidt@bvmw.de::bfbdca6f-9464-48fc-a9ef-f4f1b4bcd533" providerId="AD" clId="Web-{01729181-E128-3535-19B8-38A6AE9B5E64}"/>
    <pc:docChg chg="addSld delSld modSld modSection">
      <pc:chgData name="Saskia Schmidt" userId="S::saskia.schmidt@bvmw.de::bfbdca6f-9464-48fc-a9ef-f4f1b4bcd533" providerId="AD" clId="Web-{01729181-E128-3535-19B8-38A6AE9B5E64}" dt="2023-08-22T14:32:17.813" v="183" actId="20577"/>
      <pc:docMkLst>
        <pc:docMk/>
      </pc:docMkLst>
      <pc:sldChg chg="modNotes">
        <pc:chgData name="Saskia Schmidt" userId="S::saskia.schmidt@bvmw.de::bfbdca6f-9464-48fc-a9ef-f4f1b4bcd533" providerId="AD" clId="Web-{01729181-E128-3535-19B8-38A6AE9B5E64}" dt="2023-08-22T13:01:38.094" v="3"/>
        <pc:sldMkLst>
          <pc:docMk/>
          <pc:sldMk cId="1864620671" sldId="333"/>
        </pc:sldMkLst>
      </pc:sldChg>
      <pc:sldChg chg="del">
        <pc:chgData name="Saskia Schmidt" userId="S::saskia.schmidt@bvmw.de::bfbdca6f-9464-48fc-a9ef-f4f1b4bcd533" providerId="AD" clId="Web-{01729181-E128-3535-19B8-38A6AE9B5E64}" dt="2023-08-22T14:26:34.611" v="84"/>
        <pc:sldMkLst>
          <pc:docMk/>
          <pc:sldMk cId="2768514235" sldId="359"/>
        </pc:sldMkLst>
      </pc:sldChg>
      <pc:sldChg chg="addSp delSp modSp">
        <pc:chgData name="Saskia Schmidt" userId="S::saskia.schmidt@bvmw.de::bfbdca6f-9464-48fc-a9ef-f4f1b4bcd533" providerId="AD" clId="Web-{01729181-E128-3535-19B8-38A6AE9B5E64}" dt="2023-08-22T14:30:35.182" v="122"/>
        <pc:sldMkLst>
          <pc:docMk/>
          <pc:sldMk cId="494894500" sldId="361"/>
        </pc:sldMkLst>
        <pc:spChg chg="del mod">
          <ac:chgData name="Saskia Schmidt" userId="S::saskia.schmidt@bvmw.de::bfbdca6f-9464-48fc-a9ef-f4f1b4bcd533" providerId="AD" clId="Web-{01729181-E128-3535-19B8-38A6AE9B5E64}" dt="2023-08-22T14:30:35.182" v="122"/>
          <ac:spMkLst>
            <pc:docMk/>
            <pc:sldMk cId="494894500" sldId="361"/>
            <ac:spMk id="3" creationId="{416A9405-095B-4DB2-8CDB-2CC8B4E0FDA7}"/>
          </ac:spMkLst>
        </pc:spChg>
        <pc:graphicFrameChg chg="modGraphic">
          <ac:chgData name="Saskia Schmidt" userId="S::saskia.schmidt@bvmw.de::bfbdca6f-9464-48fc-a9ef-f4f1b4bcd533" providerId="AD" clId="Web-{01729181-E128-3535-19B8-38A6AE9B5E64}" dt="2023-08-22T14:30:26.916" v="120" actId="20577"/>
          <ac:graphicFrameMkLst>
            <pc:docMk/>
            <pc:sldMk cId="494894500" sldId="361"/>
            <ac:graphicFrameMk id="14" creationId="{7CE6B933-1297-A8B4-E496-C8CF682F18A2}"/>
          </ac:graphicFrameMkLst>
        </pc:graphicFrameChg>
        <pc:graphicFrameChg chg="add del mod modGraphic">
          <ac:chgData name="Saskia Schmidt" userId="S::saskia.schmidt@bvmw.de::bfbdca6f-9464-48fc-a9ef-f4f1b4bcd533" providerId="AD" clId="Web-{01729181-E128-3535-19B8-38A6AE9B5E64}" dt="2023-08-22T14:27:27.785" v="87"/>
          <ac:graphicFrameMkLst>
            <pc:docMk/>
            <pc:sldMk cId="494894500" sldId="361"/>
            <ac:graphicFrameMk id="16" creationId="{987F7844-A117-4B5C-8B6D-7B8ED344CB49}"/>
          </ac:graphicFrameMkLst>
        </pc:graphicFrameChg>
      </pc:sldChg>
      <pc:sldChg chg="mod modShow">
        <pc:chgData name="Saskia Schmidt" userId="S::saskia.schmidt@bvmw.de::bfbdca6f-9464-48fc-a9ef-f4f1b4bcd533" providerId="AD" clId="Web-{01729181-E128-3535-19B8-38A6AE9B5E64}" dt="2023-08-22T14:30:44.042" v="123"/>
        <pc:sldMkLst>
          <pc:docMk/>
          <pc:sldMk cId="3673748864" sldId="362"/>
        </pc:sldMkLst>
      </pc:sldChg>
      <pc:sldChg chg="delSp modSp modCm">
        <pc:chgData name="Saskia Schmidt" userId="S::saskia.schmidt@bvmw.de::bfbdca6f-9464-48fc-a9ef-f4f1b4bcd533" providerId="AD" clId="Web-{01729181-E128-3535-19B8-38A6AE9B5E64}" dt="2023-08-22T14:26:17.438" v="83"/>
        <pc:sldMkLst>
          <pc:docMk/>
          <pc:sldMk cId="2702846963" sldId="371"/>
        </pc:sldMkLst>
        <pc:spChg chg="mod">
          <ac:chgData name="Saskia Schmidt" userId="S::saskia.schmidt@bvmw.de::bfbdca6f-9464-48fc-a9ef-f4f1b4bcd533" providerId="AD" clId="Web-{01729181-E128-3535-19B8-38A6AE9B5E64}" dt="2023-08-22T14:22:57.993" v="45" actId="20577"/>
          <ac:spMkLst>
            <pc:docMk/>
            <pc:sldMk cId="2702846963" sldId="371"/>
            <ac:spMk id="3" creationId="{0D3F7755-D04C-B83C-0C55-FCE53DD2E3BB}"/>
          </ac:spMkLst>
        </pc:spChg>
        <pc:spChg chg="del">
          <ac:chgData name="Saskia Schmidt" userId="S::saskia.schmidt@bvmw.de::bfbdca6f-9464-48fc-a9ef-f4f1b4bcd533" providerId="AD" clId="Web-{01729181-E128-3535-19B8-38A6AE9B5E64}" dt="2023-08-22T14:26:17.438" v="83"/>
          <ac:spMkLst>
            <pc:docMk/>
            <pc:sldMk cId="2702846963" sldId="371"/>
            <ac:spMk id="8" creationId="{A869D91E-0327-6E4F-A03E-11EFABF9F92F}"/>
          </ac:spMkLst>
        </pc:spChg>
        <pc:spChg chg="mod">
          <ac:chgData name="Saskia Schmidt" userId="S::saskia.schmidt@bvmw.de::bfbdca6f-9464-48fc-a9ef-f4f1b4bcd533" providerId="AD" clId="Web-{01729181-E128-3535-19B8-38A6AE9B5E64}" dt="2023-08-22T14:22:55.743" v="44" actId="20577"/>
          <ac:spMkLst>
            <pc:docMk/>
            <pc:sldMk cId="2702846963" sldId="371"/>
            <ac:spMk id="13" creationId="{0E6A0743-1C6F-3046-9689-EF6B11FCD5DA}"/>
          </ac:spMkLst>
        </pc:spChg>
        <pc:spChg chg="mod">
          <ac:chgData name="Saskia Schmidt" userId="S::saskia.schmidt@bvmw.de::bfbdca6f-9464-48fc-a9ef-f4f1b4bcd533" providerId="AD" clId="Web-{01729181-E128-3535-19B8-38A6AE9B5E64}" dt="2023-08-22T14:26:13.719" v="82" actId="20577"/>
          <ac:spMkLst>
            <pc:docMk/>
            <pc:sldMk cId="2702846963" sldId="371"/>
            <ac:spMk id="14" creationId="{053D33F0-504E-294F-BD48-EE8627CBCBF1}"/>
          </ac:spMkLst>
        </pc:spChg>
        <pc:spChg chg="mod">
          <ac:chgData name="Saskia Schmidt" userId="S::saskia.schmidt@bvmw.de::bfbdca6f-9464-48fc-a9ef-f4f1b4bcd533" providerId="AD" clId="Web-{01729181-E128-3535-19B8-38A6AE9B5E64}" dt="2023-08-22T14:26:06.985" v="80" actId="20577"/>
          <ac:spMkLst>
            <pc:docMk/>
            <pc:sldMk cId="2702846963" sldId="371"/>
            <ac:spMk id="16" creationId="{0217988B-6FD8-6D40-A190-67FC95B35E96}"/>
          </ac:spMkLst>
        </pc:spChg>
        <pc:spChg chg="mod">
          <ac:chgData name="Saskia Schmidt" userId="S::saskia.schmidt@bvmw.de::bfbdca6f-9464-48fc-a9ef-f4f1b4bcd533" providerId="AD" clId="Web-{01729181-E128-3535-19B8-38A6AE9B5E64}" dt="2023-08-22T14:23:01.587" v="46" actId="20577"/>
          <ac:spMkLst>
            <pc:docMk/>
            <pc:sldMk cId="2702846963" sldId="371"/>
            <ac:spMk id="17" creationId="{EC406ED6-D562-3D4F-834F-AE28442D888B}"/>
          </ac:spMkLst>
        </pc:spChg>
        <pc:spChg chg="mod">
          <ac:chgData name="Saskia Schmidt" userId="S::saskia.schmidt@bvmw.de::bfbdca6f-9464-48fc-a9ef-f4f1b4bcd533" providerId="AD" clId="Web-{01729181-E128-3535-19B8-38A6AE9B5E64}" dt="2023-08-22T14:26:03.766" v="79" actId="20577"/>
          <ac:spMkLst>
            <pc:docMk/>
            <pc:sldMk cId="2702846963" sldId="371"/>
            <ac:spMk id="18" creationId="{4F51C9EF-DA67-EA4C-B283-8B2123A19E92}"/>
          </ac:spMkLst>
        </pc:spChg>
        <pc:picChg chg="mod">
          <ac:chgData name="Saskia Schmidt" userId="S::saskia.schmidt@bvmw.de::bfbdca6f-9464-48fc-a9ef-f4f1b4bcd533" providerId="AD" clId="Web-{01729181-E128-3535-19B8-38A6AE9B5E64}" dt="2023-08-22T14:23:07.931" v="48" actId="1076"/>
          <ac:picMkLst>
            <pc:docMk/>
            <pc:sldMk cId="2702846963" sldId="371"/>
            <ac:picMk id="5" creationId="{56A1258E-F080-3283-CE86-C7BFF9916D95}"/>
          </ac:picMkLst>
        </pc:picChg>
        <pc:picChg chg="mod">
          <ac:chgData name="Saskia Schmidt" userId="S::saskia.schmidt@bvmw.de::bfbdca6f-9464-48fc-a9ef-f4f1b4bcd533" providerId="AD" clId="Web-{01729181-E128-3535-19B8-38A6AE9B5E64}" dt="2023-08-22T14:23:11.181" v="49" actId="1076"/>
          <ac:picMkLst>
            <pc:docMk/>
            <pc:sldMk cId="2702846963" sldId="371"/>
            <ac:picMk id="7" creationId="{A2B7A0B0-0AE1-4C6E-339B-041AE10D3844}"/>
          </ac:picMkLst>
        </pc:picChg>
        <pc:picChg chg="mod">
          <ac:chgData name="Saskia Schmidt" userId="S::saskia.schmidt@bvmw.de::bfbdca6f-9464-48fc-a9ef-f4f1b4bcd533" providerId="AD" clId="Web-{01729181-E128-3535-19B8-38A6AE9B5E64}" dt="2023-08-22T14:23:15.228" v="50" actId="1076"/>
          <ac:picMkLst>
            <pc:docMk/>
            <pc:sldMk cId="2702846963" sldId="371"/>
            <ac:picMk id="23" creationId="{F55B4794-DDB1-9765-4278-01131D4718FB}"/>
          </ac:picMkLst>
        </pc:picChg>
      </pc:sldChg>
      <pc:sldChg chg="modSp">
        <pc:chgData name="Saskia Schmidt" userId="S::saskia.schmidt@bvmw.de::bfbdca6f-9464-48fc-a9ef-f4f1b4bcd533" providerId="AD" clId="Web-{01729181-E128-3535-19B8-38A6AE9B5E64}" dt="2023-08-22T14:32:17.813" v="183" actId="20577"/>
        <pc:sldMkLst>
          <pc:docMk/>
          <pc:sldMk cId="3522204591" sldId="373"/>
        </pc:sldMkLst>
        <pc:spChg chg="mod">
          <ac:chgData name="Saskia Schmidt" userId="S::saskia.schmidt@bvmw.de::bfbdca6f-9464-48fc-a9ef-f4f1b4bcd533" providerId="AD" clId="Web-{01729181-E128-3535-19B8-38A6AE9B5E64}" dt="2023-08-22T14:32:17.813" v="183" actId="20577"/>
          <ac:spMkLst>
            <pc:docMk/>
            <pc:sldMk cId="3522204591" sldId="373"/>
            <ac:spMk id="3" creationId="{A2638759-E231-3842-AB2E-88010938AAD2}"/>
          </ac:spMkLst>
        </pc:spChg>
      </pc:sldChg>
      <pc:sldChg chg="del">
        <pc:chgData name="Saskia Schmidt" userId="S::saskia.schmidt@bvmw.de::bfbdca6f-9464-48fc-a9ef-f4f1b4bcd533" providerId="AD" clId="Web-{01729181-E128-3535-19B8-38A6AE9B5E64}" dt="2023-08-22T13:00:07.653" v="1"/>
        <pc:sldMkLst>
          <pc:docMk/>
          <pc:sldMk cId="1410076288" sldId="375"/>
        </pc:sldMkLst>
      </pc:sldChg>
      <pc:sldChg chg="addSp mod modShow">
        <pc:chgData name="Saskia Schmidt" userId="S::saskia.schmidt@bvmw.de::bfbdca6f-9464-48fc-a9ef-f4f1b4bcd533" providerId="AD" clId="Web-{01729181-E128-3535-19B8-38A6AE9B5E64}" dt="2023-08-22T14:26:43.330" v="85"/>
        <pc:sldMkLst>
          <pc:docMk/>
          <pc:sldMk cId="3609486340" sldId="376"/>
        </pc:sldMkLst>
        <pc:spChg chg="add">
          <ac:chgData name="Saskia Schmidt" userId="S::saskia.schmidt@bvmw.de::bfbdca6f-9464-48fc-a9ef-f4f1b4bcd533" providerId="AD" clId="Web-{01729181-E128-3535-19B8-38A6AE9B5E64}" dt="2023-08-22T12:59:55.325" v="0"/>
          <ac:spMkLst>
            <pc:docMk/>
            <pc:sldMk cId="3609486340" sldId="376"/>
            <ac:spMk id="7" creationId="{0D57460D-EC07-2579-E7A7-AF0174BEC238}"/>
          </ac:spMkLst>
        </pc:spChg>
      </pc:sldChg>
      <pc:sldChg chg="modSp add replId modCm">
        <pc:chgData name="Saskia Schmidt" userId="S::saskia.schmidt@bvmw.de::bfbdca6f-9464-48fc-a9ef-f4f1b4bcd533" providerId="AD" clId="Web-{01729181-E128-3535-19B8-38A6AE9B5E64}" dt="2023-08-22T13:02:33.690" v="18" actId="20577"/>
        <pc:sldMkLst>
          <pc:docMk/>
          <pc:sldMk cId="442810498" sldId="378"/>
        </pc:sldMkLst>
        <pc:spChg chg="mod">
          <ac:chgData name="Saskia Schmidt" userId="S::saskia.schmidt@bvmw.de::bfbdca6f-9464-48fc-a9ef-f4f1b4bcd533" providerId="AD" clId="Web-{01729181-E128-3535-19B8-38A6AE9B5E64}" dt="2023-08-22T13:02:33.690" v="18" actId="20577"/>
          <ac:spMkLst>
            <pc:docMk/>
            <pc:sldMk cId="442810498" sldId="378"/>
            <ac:spMk id="3" creationId="{A2638759-E231-3842-AB2E-88010938AAD2}"/>
          </ac:spMkLst>
        </pc:spChg>
        <pc:spChg chg="mod">
          <ac:chgData name="Saskia Schmidt" userId="S::saskia.schmidt@bvmw.de::bfbdca6f-9464-48fc-a9ef-f4f1b4bcd533" providerId="AD" clId="Web-{01729181-E128-3535-19B8-38A6AE9B5E64}" dt="2023-08-22T13:02:16.892" v="16" actId="20577"/>
          <ac:spMkLst>
            <pc:docMk/>
            <pc:sldMk cId="442810498" sldId="378"/>
            <ac:spMk id="7" creationId="{BA408BC3-24EC-E742-94A5-CFAB53ABE262}"/>
          </ac:spMkLst>
        </pc:spChg>
      </pc:sldChg>
    </pc:docChg>
  </pc:docChgLst>
  <pc:docChgLst>
    <pc:chgData name="Saskia Schmidt" userId="bfbdca6f-9464-48fc-a9ef-f4f1b4bcd533" providerId="ADAL" clId="{D6BBEAF0-7DB8-458C-8580-C29E1F8BC761}"/>
    <pc:docChg chg="modSld">
      <pc:chgData name="Saskia Schmidt" userId="bfbdca6f-9464-48fc-a9ef-f4f1b4bcd533" providerId="ADAL" clId="{D6BBEAF0-7DB8-458C-8580-C29E1F8BC761}" dt="2023-08-04T13:25:28.125" v="62"/>
      <pc:docMkLst>
        <pc:docMk/>
      </pc:docMkLst>
      <pc:sldChg chg="modSp">
        <pc:chgData name="Saskia Schmidt" userId="bfbdca6f-9464-48fc-a9ef-f4f1b4bcd533" providerId="ADAL" clId="{D6BBEAF0-7DB8-458C-8580-C29E1F8BC761}" dt="2023-08-04T13:25:28.125" v="62"/>
        <pc:sldMkLst>
          <pc:docMk/>
          <pc:sldMk cId="1242297820" sldId="352"/>
        </pc:sldMkLst>
        <pc:graphicFrameChg chg="mod">
          <ac:chgData name="Saskia Schmidt" userId="bfbdca6f-9464-48fc-a9ef-f4f1b4bcd533" providerId="ADAL" clId="{D6BBEAF0-7DB8-458C-8580-C29E1F8BC761}" dt="2023-08-04T13:25:28.125" v="62"/>
          <ac:graphicFrameMkLst>
            <pc:docMk/>
            <pc:sldMk cId="1242297820" sldId="352"/>
            <ac:graphicFrameMk id="8" creationId="{1560EF4E-D68C-3948-A6B0-7CF228DC7E11}"/>
          </ac:graphicFrameMkLst>
        </pc:graphicFrameChg>
      </pc:sldChg>
      <pc:sldChg chg="modSp mod">
        <pc:chgData name="Saskia Schmidt" userId="bfbdca6f-9464-48fc-a9ef-f4f1b4bcd533" providerId="ADAL" clId="{D6BBEAF0-7DB8-458C-8580-C29E1F8BC761}" dt="2023-08-04T13:21:00.433" v="4" actId="2711"/>
        <pc:sldMkLst>
          <pc:docMk/>
          <pc:sldMk cId="1140479606" sldId="353"/>
        </pc:sldMkLst>
        <pc:spChg chg="mod">
          <ac:chgData name="Saskia Schmidt" userId="bfbdca6f-9464-48fc-a9ef-f4f1b4bcd533" providerId="ADAL" clId="{D6BBEAF0-7DB8-458C-8580-C29E1F8BC761}" dt="2023-08-04T13:21:00.433" v="4" actId="2711"/>
          <ac:spMkLst>
            <pc:docMk/>
            <pc:sldMk cId="1140479606" sldId="353"/>
            <ac:spMk id="8" creationId="{32903F0A-85B7-644F-AE59-ABA74188B984}"/>
          </ac:spMkLst>
        </pc:spChg>
        <pc:spChg chg="mod">
          <ac:chgData name="Saskia Schmidt" userId="bfbdca6f-9464-48fc-a9ef-f4f1b4bcd533" providerId="ADAL" clId="{D6BBEAF0-7DB8-458C-8580-C29E1F8BC761}" dt="2023-08-04T13:20:49.698" v="0" actId="2711"/>
          <ac:spMkLst>
            <pc:docMk/>
            <pc:sldMk cId="1140479606" sldId="353"/>
            <ac:spMk id="9" creationId="{439FD7CD-05DA-6248-ABDB-F9CCFF1C52B2}"/>
          </ac:spMkLst>
        </pc:spChg>
        <pc:spChg chg="mod">
          <ac:chgData name="Saskia Schmidt" userId="bfbdca6f-9464-48fc-a9ef-f4f1b4bcd533" providerId="ADAL" clId="{D6BBEAF0-7DB8-458C-8580-C29E1F8BC761}" dt="2023-08-04T13:20:54.042" v="1" actId="2711"/>
          <ac:spMkLst>
            <pc:docMk/>
            <pc:sldMk cId="1140479606" sldId="353"/>
            <ac:spMk id="10" creationId="{36429D0D-4448-1D4F-A2F8-4601D653D5E5}"/>
          </ac:spMkLst>
        </pc:spChg>
      </pc:sldChg>
    </pc:docChg>
  </pc:docChgLst>
  <pc:docChgLst>
    <pc:chgData name="Saskia Schmidt" userId="S::saskia.schmidt@bvmw.de::bfbdca6f-9464-48fc-a9ef-f4f1b4bcd533" providerId="AD" clId="Web-{4650BEF6-3C6C-205A-BD7F-3F6F19255BB6}"/>
    <pc:docChg chg="addSld delSld modSld modSection">
      <pc:chgData name="Saskia Schmidt" userId="S::saskia.schmidt@bvmw.de::bfbdca6f-9464-48fc-a9ef-f4f1b4bcd533" providerId="AD" clId="Web-{4650BEF6-3C6C-205A-BD7F-3F6F19255BB6}" dt="2023-10-10T12:19:39.991" v="128"/>
      <pc:docMkLst>
        <pc:docMk/>
      </pc:docMkLst>
      <pc:sldChg chg="modSp delCm">
        <pc:chgData name="Saskia Schmidt" userId="S::saskia.schmidt@bvmw.de::bfbdca6f-9464-48fc-a9ef-f4f1b4bcd533" providerId="AD" clId="Web-{4650BEF6-3C6C-205A-BD7F-3F6F19255BB6}" dt="2023-10-10T12:11:27.414" v="10" actId="20577"/>
        <pc:sldMkLst>
          <pc:docMk/>
          <pc:sldMk cId="1692202864" sldId="414"/>
        </pc:sldMkLst>
        <pc:spChg chg="mod">
          <ac:chgData name="Saskia Schmidt" userId="S::saskia.schmidt@bvmw.de::bfbdca6f-9464-48fc-a9ef-f4f1b4bcd533" providerId="AD" clId="Web-{4650BEF6-3C6C-205A-BD7F-3F6F19255BB6}" dt="2023-10-10T12:11:27.414" v="10" actId="20577"/>
          <ac:spMkLst>
            <pc:docMk/>
            <pc:sldMk cId="1692202864" sldId="414"/>
            <ac:spMk id="5" creationId="{31965FDA-12B4-0426-4E8E-95669A89C252}"/>
          </ac:spMkLst>
        </pc:spChg>
      </pc:sldChg>
      <pc:sldChg chg="del">
        <pc:chgData name="Saskia Schmidt" userId="S::saskia.schmidt@bvmw.de::bfbdca6f-9464-48fc-a9ef-f4f1b4bcd533" providerId="AD" clId="Web-{4650BEF6-3C6C-205A-BD7F-3F6F19255BB6}" dt="2023-10-10T12:15:02.608" v="63"/>
        <pc:sldMkLst>
          <pc:docMk/>
          <pc:sldMk cId="3295104746" sldId="423"/>
        </pc:sldMkLst>
      </pc:sldChg>
      <pc:sldChg chg="modSp">
        <pc:chgData name="Saskia Schmidt" userId="S::saskia.schmidt@bvmw.de::bfbdca6f-9464-48fc-a9ef-f4f1b4bcd533" providerId="AD" clId="Web-{4650BEF6-3C6C-205A-BD7F-3F6F19255BB6}" dt="2023-10-10T12:18:48.958" v="127" actId="20577"/>
        <pc:sldMkLst>
          <pc:docMk/>
          <pc:sldMk cId="46635171" sldId="424"/>
        </pc:sldMkLst>
        <pc:spChg chg="mod">
          <ac:chgData name="Saskia Schmidt" userId="S::saskia.schmidt@bvmw.de::bfbdca6f-9464-48fc-a9ef-f4f1b4bcd533" providerId="AD" clId="Web-{4650BEF6-3C6C-205A-BD7F-3F6F19255BB6}" dt="2023-10-10T12:18:48.958" v="127" actId="20577"/>
          <ac:spMkLst>
            <pc:docMk/>
            <pc:sldMk cId="46635171" sldId="424"/>
            <ac:spMk id="12" creationId="{70B85BEF-DBC2-D1E4-7BAA-206AFFE29394}"/>
          </ac:spMkLst>
        </pc:spChg>
      </pc:sldChg>
      <pc:sldChg chg="modSp add del">
        <pc:chgData name="Saskia Schmidt" userId="S::saskia.schmidt@bvmw.de::bfbdca6f-9464-48fc-a9ef-f4f1b4bcd533" providerId="AD" clId="Web-{4650BEF6-3C6C-205A-BD7F-3F6F19255BB6}" dt="2023-10-10T12:17:23.690" v="87"/>
        <pc:sldMkLst>
          <pc:docMk/>
          <pc:sldMk cId="853562192" sldId="426"/>
        </pc:sldMkLst>
        <pc:spChg chg="mod">
          <ac:chgData name="Saskia Schmidt" userId="S::saskia.schmidt@bvmw.de::bfbdca6f-9464-48fc-a9ef-f4f1b4bcd533" providerId="AD" clId="Web-{4650BEF6-3C6C-205A-BD7F-3F6F19255BB6}" dt="2023-10-10T12:14:45.061" v="61" actId="1076"/>
          <ac:spMkLst>
            <pc:docMk/>
            <pc:sldMk cId="853562192" sldId="426"/>
            <ac:spMk id="9" creationId="{DE481D2B-5512-F5EA-2B30-C22A7E183ACE}"/>
          </ac:spMkLst>
        </pc:spChg>
        <pc:spChg chg="mod">
          <ac:chgData name="Saskia Schmidt" userId="S::saskia.schmidt@bvmw.de::bfbdca6f-9464-48fc-a9ef-f4f1b4bcd533" providerId="AD" clId="Web-{4650BEF6-3C6C-205A-BD7F-3F6F19255BB6}" dt="2023-10-10T12:12:00.243" v="12" actId="20577"/>
          <ac:spMkLst>
            <pc:docMk/>
            <pc:sldMk cId="853562192" sldId="426"/>
            <ac:spMk id="14" creationId="{1F3A818C-280B-B0B3-EF2F-D079DCA9311B}"/>
          </ac:spMkLst>
        </pc:spChg>
        <pc:spChg chg="mod">
          <ac:chgData name="Saskia Schmidt" userId="S::saskia.schmidt@bvmw.de::bfbdca6f-9464-48fc-a9ef-f4f1b4bcd533" providerId="AD" clId="Web-{4650BEF6-3C6C-205A-BD7F-3F6F19255BB6}" dt="2023-10-10T12:13:09.777" v="32" actId="1076"/>
          <ac:spMkLst>
            <pc:docMk/>
            <pc:sldMk cId="853562192" sldId="426"/>
            <ac:spMk id="22" creationId="{25C3C075-531A-AAF5-8159-D0E575A14EB1}"/>
          </ac:spMkLst>
        </pc:spChg>
        <pc:spChg chg="mod">
          <ac:chgData name="Saskia Schmidt" userId="S::saskia.schmidt@bvmw.de::bfbdca6f-9464-48fc-a9ef-f4f1b4bcd533" providerId="AD" clId="Web-{4650BEF6-3C6C-205A-BD7F-3F6F19255BB6}" dt="2023-10-10T12:13:16.308" v="33" actId="1076"/>
          <ac:spMkLst>
            <pc:docMk/>
            <pc:sldMk cId="853562192" sldId="426"/>
            <ac:spMk id="23" creationId="{2B0B4F3D-EDE9-D6B4-F8A6-5250DF067D30}"/>
          </ac:spMkLst>
        </pc:spChg>
        <pc:spChg chg="mod">
          <ac:chgData name="Saskia Schmidt" userId="S::saskia.schmidt@bvmw.de::bfbdca6f-9464-48fc-a9ef-f4f1b4bcd533" providerId="AD" clId="Web-{4650BEF6-3C6C-205A-BD7F-3F6F19255BB6}" dt="2023-10-10T12:13:21.902" v="34" actId="1076"/>
          <ac:spMkLst>
            <pc:docMk/>
            <pc:sldMk cId="853562192" sldId="426"/>
            <ac:spMk id="24" creationId="{0E7D48A0-D48F-BE64-9AA6-85075A190EAF}"/>
          </ac:spMkLst>
        </pc:spChg>
        <pc:spChg chg="mod">
          <ac:chgData name="Saskia Schmidt" userId="S::saskia.schmidt@bvmw.de::bfbdca6f-9464-48fc-a9ef-f4f1b4bcd533" providerId="AD" clId="Web-{4650BEF6-3C6C-205A-BD7F-3F6F19255BB6}" dt="2023-10-10T12:13:47.168" v="37" actId="1076"/>
          <ac:spMkLst>
            <pc:docMk/>
            <pc:sldMk cId="853562192" sldId="426"/>
            <ac:spMk id="25" creationId="{0CD5AB38-D935-AF7E-23E5-506A9DC36552}"/>
          </ac:spMkLst>
        </pc:spChg>
        <pc:picChg chg="mod">
          <ac:chgData name="Saskia Schmidt" userId="S::saskia.schmidt@bvmw.de::bfbdca6f-9464-48fc-a9ef-f4f1b4bcd533" providerId="AD" clId="Web-{4650BEF6-3C6C-205A-BD7F-3F6F19255BB6}" dt="2023-10-10T12:14:53.952" v="62" actId="1076"/>
          <ac:picMkLst>
            <pc:docMk/>
            <pc:sldMk cId="853562192" sldId="426"/>
            <ac:picMk id="8" creationId="{D566ED16-3682-C5BC-3D3B-2FCEACCE9BC4}"/>
          </ac:picMkLst>
        </pc:picChg>
        <pc:picChg chg="mod">
          <ac:chgData name="Saskia Schmidt" userId="S::saskia.schmidt@bvmw.de::bfbdca6f-9464-48fc-a9ef-f4f1b4bcd533" providerId="AD" clId="Web-{4650BEF6-3C6C-205A-BD7F-3F6F19255BB6}" dt="2023-10-10T12:12:36.526" v="25" actId="1076"/>
          <ac:picMkLst>
            <pc:docMk/>
            <pc:sldMk cId="853562192" sldId="426"/>
            <ac:picMk id="13" creationId="{5E09A4F2-C875-393D-4DBE-B7588B8CF356}"/>
          </ac:picMkLst>
        </pc:picChg>
        <pc:picChg chg="mod">
          <ac:chgData name="Saskia Schmidt" userId="S::saskia.schmidt@bvmw.de::bfbdca6f-9464-48fc-a9ef-f4f1b4bcd533" providerId="AD" clId="Web-{4650BEF6-3C6C-205A-BD7F-3F6F19255BB6}" dt="2023-10-10T12:12:46.151" v="26" actId="1076"/>
          <ac:picMkLst>
            <pc:docMk/>
            <pc:sldMk cId="853562192" sldId="426"/>
            <ac:picMk id="18" creationId="{4486906B-DA1E-20B1-4474-8A0EF30C2E63}"/>
          </ac:picMkLst>
        </pc:picChg>
        <pc:picChg chg="mod">
          <ac:chgData name="Saskia Schmidt" userId="S::saskia.schmidt@bvmw.de::bfbdca6f-9464-48fc-a9ef-f4f1b4bcd533" providerId="AD" clId="Web-{4650BEF6-3C6C-205A-BD7F-3F6F19255BB6}" dt="2023-10-10T12:12:21.447" v="21" actId="1076"/>
          <ac:picMkLst>
            <pc:docMk/>
            <pc:sldMk cId="853562192" sldId="426"/>
            <ac:picMk id="19" creationId="{CB4D50D3-93A3-222B-ADC2-AA86FB36E7A9}"/>
          </ac:picMkLst>
        </pc:picChg>
        <pc:picChg chg="mod">
          <ac:chgData name="Saskia Schmidt" userId="S::saskia.schmidt@bvmw.de::bfbdca6f-9464-48fc-a9ef-f4f1b4bcd533" providerId="AD" clId="Web-{4650BEF6-3C6C-205A-BD7F-3F6F19255BB6}" dt="2023-10-10T12:13:33.059" v="35" actId="1076"/>
          <ac:picMkLst>
            <pc:docMk/>
            <pc:sldMk cId="853562192" sldId="426"/>
            <ac:picMk id="20" creationId="{61D27661-C145-7D2B-7D5E-D8A91B48B046}"/>
          </ac:picMkLst>
        </pc:picChg>
        <pc:picChg chg="mod">
          <ac:chgData name="Saskia Schmidt" userId="S::saskia.schmidt@bvmw.de::bfbdca6f-9464-48fc-a9ef-f4f1b4bcd533" providerId="AD" clId="Web-{4650BEF6-3C6C-205A-BD7F-3F6F19255BB6}" dt="2023-10-10T12:13:40.996" v="36" actId="1076"/>
          <ac:picMkLst>
            <pc:docMk/>
            <pc:sldMk cId="853562192" sldId="426"/>
            <ac:picMk id="21" creationId="{80F3DD5A-B321-30ED-1F13-DD9421971C69}"/>
          </ac:picMkLst>
        </pc:picChg>
      </pc:sldChg>
      <pc:sldChg chg="delCm">
        <pc:chgData name="Saskia Schmidt" userId="S::saskia.schmidt@bvmw.de::bfbdca6f-9464-48fc-a9ef-f4f1b4bcd533" providerId="AD" clId="Web-{4650BEF6-3C6C-205A-BD7F-3F6F19255BB6}" dt="2023-10-10T12:19:39.991" v="128"/>
        <pc:sldMkLst>
          <pc:docMk/>
          <pc:sldMk cId="2198114107" sldId="428"/>
        </pc:sldMkLst>
      </pc:sldChg>
      <pc:sldChg chg="add del replId">
        <pc:chgData name="Saskia Schmidt" userId="S::saskia.schmidt@bvmw.de::bfbdca6f-9464-48fc-a9ef-f4f1b4bcd533" providerId="AD" clId="Web-{4650BEF6-3C6C-205A-BD7F-3F6F19255BB6}" dt="2023-10-10T12:15:40.875" v="68"/>
        <pc:sldMkLst>
          <pc:docMk/>
          <pc:sldMk cId="737345196" sldId="433"/>
        </pc:sldMkLst>
      </pc:sldChg>
      <pc:sldChg chg="modSp add replId">
        <pc:chgData name="Saskia Schmidt" userId="S::saskia.schmidt@bvmw.de::bfbdca6f-9464-48fc-a9ef-f4f1b4bcd533" providerId="AD" clId="Web-{4650BEF6-3C6C-205A-BD7F-3F6F19255BB6}" dt="2023-10-10T12:18:34.052" v="124" actId="20577"/>
        <pc:sldMkLst>
          <pc:docMk/>
          <pc:sldMk cId="4040258711" sldId="434"/>
        </pc:sldMkLst>
        <pc:spChg chg="mod">
          <ac:chgData name="Saskia Schmidt" userId="S::saskia.schmidt@bvmw.de::bfbdca6f-9464-48fc-a9ef-f4f1b4bcd533" providerId="AD" clId="Web-{4650BEF6-3C6C-205A-BD7F-3F6F19255BB6}" dt="2023-10-10T12:18:34.052" v="124" actId="20577"/>
          <ac:spMkLst>
            <pc:docMk/>
            <pc:sldMk cId="4040258711" sldId="434"/>
            <ac:spMk id="6" creationId="{B2A50F20-341A-4F71-AEFA-C7CC1D07BEC7}"/>
          </ac:spMkLst>
        </pc:spChg>
        <pc:spChg chg="mod">
          <ac:chgData name="Saskia Schmidt" userId="S::saskia.schmidt@bvmw.de::bfbdca6f-9464-48fc-a9ef-f4f1b4bcd533" providerId="AD" clId="Web-{4650BEF6-3C6C-205A-BD7F-3F6F19255BB6}" dt="2023-10-10T12:16:44.220" v="83" actId="20577"/>
          <ac:spMkLst>
            <pc:docMk/>
            <pc:sldMk cId="4040258711" sldId="434"/>
            <ac:spMk id="9" creationId="{DE481D2B-5512-F5EA-2B30-C22A7E183ACE}"/>
          </ac:spMkLst>
        </pc:spChg>
        <pc:spChg chg="mod">
          <ac:chgData name="Saskia Schmidt" userId="S::saskia.schmidt@bvmw.de::bfbdca6f-9464-48fc-a9ef-f4f1b4bcd533" providerId="AD" clId="Web-{4650BEF6-3C6C-205A-BD7F-3F6F19255BB6}" dt="2023-10-10T12:16:16.064" v="81" actId="20577"/>
          <ac:spMkLst>
            <pc:docMk/>
            <pc:sldMk cId="4040258711" sldId="434"/>
            <ac:spMk id="25" creationId="{0CD5AB38-D935-AF7E-23E5-506A9DC36552}"/>
          </ac:spMkLst>
        </pc:spChg>
      </pc:sldChg>
      <pc:sldChg chg="modSp add replId">
        <pc:chgData name="Saskia Schmidt" userId="S::saskia.schmidt@bvmw.de::bfbdca6f-9464-48fc-a9ef-f4f1b4bcd533" providerId="AD" clId="Web-{4650BEF6-3C6C-205A-BD7F-3F6F19255BB6}" dt="2023-10-10T12:18:22.317" v="100" actId="20577"/>
        <pc:sldMkLst>
          <pc:docMk/>
          <pc:sldMk cId="2237157387" sldId="435"/>
        </pc:sldMkLst>
        <pc:spChg chg="mod">
          <ac:chgData name="Saskia Schmidt" userId="S::saskia.schmidt@bvmw.de::bfbdca6f-9464-48fc-a9ef-f4f1b4bcd533" providerId="AD" clId="Web-{4650BEF6-3C6C-205A-BD7F-3F6F19255BB6}" dt="2023-10-10T12:18:22.317" v="100" actId="20577"/>
          <ac:spMkLst>
            <pc:docMk/>
            <pc:sldMk cId="2237157387" sldId="435"/>
            <ac:spMk id="6" creationId="{B2A50F20-341A-4F71-AEFA-C7CC1D07BEC7}"/>
          </ac:spMkLst>
        </pc:spChg>
      </pc:sldChg>
    </pc:docChg>
  </pc:docChgLst>
  <pc:docChgLst>
    <pc:chgData name="Saskia Schmidt" userId="S::saskia.schmidt@bvmw.de::bfbdca6f-9464-48fc-a9ef-f4f1b4bcd533" providerId="AD" clId="Web-{081294EE-68F5-FC4C-A7E9-2B9174CB0DAE}"/>
    <pc:docChg chg="addSld delSld modSld modSection">
      <pc:chgData name="Saskia Schmidt" userId="S::saskia.schmidt@bvmw.de::bfbdca6f-9464-48fc-a9ef-f4f1b4bcd533" providerId="AD" clId="Web-{081294EE-68F5-FC4C-A7E9-2B9174CB0DAE}" dt="2023-10-30T15:08:27.480" v="77"/>
      <pc:docMkLst>
        <pc:docMk/>
      </pc:docMkLst>
      <pc:sldChg chg="del">
        <pc:chgData name="Saskia Schmidt" userId="S::saskia.schmidt@bvmw.de::bfbdca6f-9464-48fc-a9ef-f4f1b4bcd533" providerId="AD" clId="Web-{081294EE-68F5-FC4C-A7E9-2B9174CB0DAE}" dt="2023-10-30T10:15:17.014" v="12"/>
        <pc:sldMkLst>
          <pc:docMk/>
          <pc:sldMk cId="3496869059" sldId="431"/>
        </pc:sldMkLst>
      </pc:sldChg>
      <pc:sldChg chg="del">
        <pc:chgData name="Saskia Schmidt" userId="S::saskia.schmidt@bvmw.de::bfbdca6f-9464-48fc-a9ef-f4f1b4bcd533" providerId="AD" clId="Web-{081294EE-68F5-FC4C-A7E9-2B9174CB0DAE}" dt="2023-10-30T10:15:14.388" v="11"/>
        <pc:sldMkLst>
          <pc:docMk/>
          <pc:sldMk cId="3136258876" sldId="432"/>
        </pc:sldMkLst>
      </pc:sldChg>
      <pc:sldChg chg="del">
        <pc:chgData name="Saskia Schmidt" userId="S::saskia.schmidt@bvmw.de::bfbdca6f-9464-48fc-a9ef-f4f1b4bcd533" providerId="AD" clId="Web-{081294EE-68F5-FC4C-A7E9-2B9174CB0DAE}" dt="2023-10-30T10:15:06.341" v="10"/>
        <pc:sldMkLst>
          <pc:docMk/>
          <pc:sldMk cId="4040258711" sldId="434"/>
        </pc:sldMkLst>
      </pc:sldChg>
      <pc:sldChg chg="modSp modCm">
        <pc:chgData name="Saskia Schmidt" userId="S::saskia.schmidt@bvmw.de::bfbdca6f-9464-48fc-a9ef-f4f1b4bcd533" providerId="AD" clId="Web-{081294EE-68F5-FC4C-A7E9-2B9174CB0DAE}" dt="2023-10-30T15:08:27.480" v="77"/>
        <pc:sldMkLst>
          <pc:docMk/>
          <pc:sldMk cId="200435517" sldId="439"/>
        </pc:sldMkLst>
        <pc:spChg chg="mod">
          <ac:chgData name="Saskia Schmidt" userId="S::saskia.schmidt@bvmw.de::bfbdca6f-9464-48fc-a9ef-f4f1b4bcd533" providerId="AD" clId="Web-{081294EE-68F5-FC4C-A7E9-2B9174CB0DAE}" dt="2023-10-30T15:01:49.873" v="74" actId="20577"/>
          <ac:spMkLst>
            <pc:docMk/>
            <pc:sldMk cId="200435517" sldId="439"/>
            <ac:spMk id="6" creationId="{631E2274-A564-CD71-EFCF-896CB726EE94}"/>
          </ac:spMkLst>
        </pc:spChg>
        <pc:spChg chg="mod">
          <ac:chgData name="Saskia Schmidt" userId="S::saskia.schmidt@bvmw.de::bfbdca6f-9464-48fc-a9ef-f4f1b4bcd533" providerId="AD" clId="Web-{081294EE-68F5-FC4C-A7E9-2B9174CB0DAE}" dt="2023-10-30T10:14:52.325" v="7" actId="20577"/>
          <ac:spMkLst>
            <pc:docMk/>
            <pc:sldMk cId="200435517" sldId="439"/>
            <ac:spMk id="11" creationId="{C86BF4F8-8D41-058D-5E52-296866DADDE9}"/>
          </ac:spMkLst>
        </pc:spChg>
      </pc:sldChg>
      <pc:sldChg chg="modSp modCm">
        <pc:chgData name="Saskia Schmidt" userId="S::saskia.schmidt@bvmw.de::bfbdca6f-9464-48fc-a9ef-f4f1b4bcd533" providerId="AD" clId="Web-{081294EE-68F5-FC4C-A7E9-2B9174CB0DAE}" dt="2023-10-30T14:56:08.923" v="59"/>
        <pc:sldMkLst>
          <pc:docMk/>
          <pc:sldMk cId="2487142792" sldId="440"/>
        </pc:sldMkLst>
        <pc:spChg chg="mod">
          <ac:chgData name="Saskia Schmidt" userId="S::saskia.schmidt@bvmw.de::bfbdca6f-9464-48fc-a9ef-f4f1b4bcd533" providerId="AD" clId="Web-{081294EE-68F5-FC4C-A7E9-2B9174CB0DAE}" dt="2023-10-30T10:18:03.083" v="57" actId="20577"/>
          <ac:spMkLst>
            <pc:docMk/>
            <pc:sldMk cId="2487142792" sldId="440"/>
            <ac:spMk id="4" creationId="{4C8BC43D-9B8D-5B31-3AC1-4991F0D4421C}"/>
          </ac:spMkLst>
        </pc:spChg>
        <pc:spChg chg="mod">
          <ac:chgData name="Saskia Schmidt" userId="S::saskia.schmidt@bvmw.de::bfbdca6f-9464-48fc-a9ef-f4f1b4bcd533" providerId="AD" clId="Web-{081294EE-68F5-FC4C-A7E9-2B9174CB0DAE}" dt="2023-10-30T10:17:17.925" v="43" actId="20577"/>
          <ac:spMkLst>
            <pc:docMk/>
            <pc:sldMk cId="2487142792" sldId="440"/>
            <ac:spMk id="6" creationId="{631E2274-A564-CD71-EFCF-896CB726EE94}"/>
          </ac:spMkLst>
        </pc:spChg>
        <pc:spChg chg="mod">
          <ac:chgData name="Saskia Schmidt" userId="S::saskia.schmidt@bvmw.de::bfbdca6f-9464-48fc-a9ef-f4f1b4bcd533" providerId="AD" clId="Web-{081294EE-68F5-FC4C-A7E9-2B9174CB0DAE}" dt="2023-10-30T10:14:58.638" v="9" actId="20577"/>
          <ac:spMkLst>
            <pc:docMk/>
            <pc:sldMk cId="2487142792" sldId="440"/>
            <ac:spMk id="11" creationId="{C86BF4F8-8D41-058D-5E52-296866DADDE9}"/>
          </ac:spMkLst>
        </pc:spChg>
      </pc:sldChg>
      <pc:sldChg chg="add replId">
        <pc:chgData name="Saskia Schmidt" userId="S::saskia.schmidt@bvmw.de::bfbdca6f-9464-48fc-a9ef-f4f1b4bcd533" providerId="AD" clId="Web-{081294EE-68F5-FC4C-A7E9-2B9174CB0DAE}" dt="2023-10-30T10:15:17.732" v="13"/>
        <pc:sldMkLst>
          <pc:docMk/>
          <pc:sldMk cId="2488463527" sldId="441"/>
        </pc:sldMkLst>
      </pc:sldChg>
      <pc:sldChg chg="add replId">
        <pc:chgData name="Saskia Schmidt" userId="S::saskia.schmidt@bvmw.de::bfbdca6f-9464-48fc-a9ef-f4f1b4bcd533" providerId="AD" clId="Web-{081294EE-68F5-FC4C-A7E9-2B9174CB0DAE}" dt="2023-10-30T10:15:17.920" v="14"/>
        <pc:sldMkLst>
          <pc:docMk/>
          <pc:sldMk cId="3650000582" sldId="442"/>
        </pc:sldMkLst>
      </pc:sldChg>
      <pc:sldChg chg="add replId">
        <pc:chgData name="Saskia Schmidt" userId="S::saskia.schmidt@bvmw.de::bfbdca6f-9464-48fc-a9ef-f4f1b4bcd533" providerId="AD" clId="Web-{081294EE-68F5-FC4C-A7E9-2B9174CB0DAE}" dt="2023-10-30T10:15:18.139" v="15"/>
        <pc:sldMkLst>
          <pc:docMk/>
          <pc:sldMk cId="2779951145" sldId="443"/>
        </pc:sldMkLst>
      </pc:sldChg>
      <pc:sldChg chg="add replId">
        <pc:chgData name="Saskia Schmidt" userId="S::saskia.schmidt@bvmw.de::bfbdca6f-9464-48fc-a9ef-f4f1b4bcd533" providerId="AD" clId="Web-{081294EE-68F5-FC4C-A7E9-2B9174CB0DAE}" dt="2023-10-30T10:15:18.342" v="16"/>
        <pc:sldMkLst>
          <pc:docMk/>
          <pc:sldMk cId="2075533323" sldId="444"/>
        </pc:sldMkLst>
      </pc:sldChg>
    </pc:docChg>
  </pc:docChgLst>
  <pc:docChgLst>
    <pc:chgData name="Saskia Schmidt" userId="S::saskia.schmidt@bvmw.de::bfbdca6f-9464-48fc-a9ef-f4f1b4bcd533" providerId="AD" clId="Web-{3079F914-E42E-7EBB-2B0F-11025F14928E}"/>
    <pc:docChg chg="modSld">
      <pc:chgData name="Saskia Schmidt" userId="S::saskia.schmidt@bvmw.de::bfbdca6f-9464-48fc-a9ef-f4f1b4bcd533" providerId="AD" clId="Web-{3079F914-E42E-7EBB-2B0F-11025F14928E}" dt="2024-02-13T14:24:29.517" v="1" actId="1076"/>
      <pc:docMkLst>
        <pc:docMk/>
      </pc:docMkLst>
      <pc:sldChg chg="modSp">
        <pc:chgData name="Saskia Schmidt" userId="S::saskia.schmidt@bvmw.de::bfbdca6f-9464-48fc-a9ef-f4f1b4bcd533" providerId="AD" clId="Web-{3079F914-E42E-7EBB-2B0F-11025F14928E}" dt="2024-02-13T14:24:29.517" v="1" actId="1076"/>
        <pc:sldMkLst>
          <pc:docMk/>
          <pc:sldMk cId="207457040" sldId="411"/>
        </pc:sldMkLst>
        <pc:spChg chg="mod">
          <ac:chgData name="Saskia Schmidt" userId="S::saskia.schmidt@bvmw.de::bfbdca6f-9464-48fc-a9ef-f4f1b4bcd533" providerId="AD" clId="Web-{3079F914-E42E-7EBB-2B0F-11025F14928E}" dt="2024-02-13T14:24:29.517" v="1" actId="1076"/>
          <ac:spMkLst>
            <pc:docMk/>
            <pc:sldMk cId="207457040" sldId="411"/>
            <ac:spMk id="12" creationId="{70B85BEF-DBC2-D1E4-7BAA-206AFFE29394}"/>
          </ac:spMkLst>
        </pc:spChg>
      </pc:sldChg>
    </pc:docChg>
  </pc:docChgLst>
  <pc:docChgLst>
    <pc:chgData name="Saskia Schmidt" userId="bfbdca6f-9464-48fc-a9ef-f4f1b4bcd533" providerId="ADAL" clId="{F9668425-F7D2-440F-9799-796CE85D90AC}"/>
    <pc:docChg chg="undo custSel addSld delSld modSld delSection modSection">
      <pc:chgData name="Saskia Schmidt" userId="bfbdca6f-9464-48fc-a9ef-f4f1b4bcd533" providerId="ADAL" clId="{F9668425-F7D2-440F-9799-796CE85D90AC}" dt="2023-10-10T13:54:36.784" v="222" actId="17851"/>
      <pc:docMkLst>
        <pc:docMk/>
      </pc:docMkLst>
      <pc:sldChg chg="del">
        <pc:chgData name="Saskia Schmidt" userId="bfbdca6f-9464-48fc-a9ef-f4f1b4bcd533" providerId="ADAL" clId="{F9668425-F7D2-440F-9799-796CE85D90AC}" dt="2023-09-26T09:00:04.445" v="0" actId="47"/>
        <pc:sldMkLst>
          <pc:docMk/>
          <pc:sldMk cId="1864620671" sldId="333"/>
        </pc:sldMkLst>
      </pc:sldChg>
      <pc:sldChg chg="del">
        <pc:chgData name="Saskia Schmidt" userId="bfbdca6f-9464-48fc-a9ef-f4f1b4bcd533" providerId="ADAL" clId="{F9668425-F7D2-440F-9799-796CE85D90AC}" dt="2023-10-04T14:26:44.952" v="74" actId="47"/>
        <pc:sldMkLst>
          <pc:docMk/>
          <pc:sldMk cId="3852042219" sldId="368"/>
        </pc:sldMkLst>
      </pc:sldChg>
      <pc:sldChg chg="addSp modSp mod">
        <pc:chgData name="Saskia Schmidt" userId="bfbdca6f-9464-48fc-a9ef-f4f1b4bcd533" providerId="ADAL" clId="{F9668425-F7D2-440F-9799-796CE85D90AC}" dt="2023-10-04T14:28:16.766" v="100" actId="688"/>
        <pc:sldMkLst>
          <pc:docMk/>
          <pc:sldMk cId="368417605" sldId="372"/>
        </pc:sldMkLst>
        <pc:spChg chg="add mod">
          <ac:chgData name="Saskia Schmidt" userId="bfbdca6f-9464-48fc-a9ef-f4f1b4bcd533" providerId="ADAL" clId="{F9668425-F7D2-440F-9799-796CE85D90AC}" dt="2023-10-04T14:28:16.766" v="100" actId="688"/>
          <ac:spMkLst>
            <pc:docMk/>
            <pc:sldMk cId="368417605" sldId="372"/>
            <ac:spMk id="6" creationId="{BC9CB7FE-3BE1-4D0D-9265-933989537E84}"/>
          </ac:spMkLst>
        </pc:spChg>
      </pc:sldChg>
      <pc:sldChg chg="del">
        <pc:chgData name="Saskia Schmidt" userId="bfbdca6f-9464-48fc-a9ef-f4f1b4bcd533" providerId="ADAL" clId="{F9668425-F7D2-440F-9799-796CE85D90AC}" dt="2023-10-04T14:26:54.469" v="76" actId="47"/>
        <pc:sldMkLst>
          <pc:docMk/>
          <pc:sldMk cId="1065906344" sldId="388"/>
        </pc:sldMkLst>
      </pc:sldChg>
      <pc:sldChg chg="del">
        <pc:chgData name="Saskia Schmidt" userId="bfbdca6f-9464-48fc-a9ef-f4f1b4bcd533" providerId="ADAL" clId="{F9668425-F7D2-440F-9799-796CE85D90AC}" dt="2023-10-04T14:26:57.359" v="77" actId="47"/>
        <pc:sldMkLst>
          <pc:docMk/>
          <pc:sldMk cId="1395831276" sldId="394"/>
        </pc:sldMkLst>
      </pc:sldChg>
      <pc:sldChg chg="delSp modSp mod">
        <pc:chgData name="Saskia Schmidt" userId="bfbdca6f-9464-48fc-a9ef-f4f1b4bcd533" providerId="ADAL" clId="{F9668425-F7D2-440F-9799-796CE85D90AC}" dt="2023-09-26T09:01:58.119" v="19" actId="408"/>
        <pc:sldMkLst>
          <pc:docMk/>
          <pc:sldMk cId="3968834801" sldId="398"/>
        </pc:sldMkLst>
        <pc:spChg chg="mod">
          <ac:chgData name="Saskia Schmidt" userId="bfbdca6f-9464-48fc-a9ef-f4f1b4bcd533" providerId="ADAL" clId="{F9668425-F7D2-440F-9799-796CE85D90AC}" dt="2023-09-26T09:01:29.435" v="15" actId="2711"/>
          <ac:spMkLst>
            <pc:docMk/>
            <pc:sldMk cId="3968834801" sldId="398"/>
            <ac:spMk id="6" creationId="{5CDFC2FF-EDB8-F74C-9631-956FA1AE9667}"/>
          </ac:spMkLst>
        </pc:spChg>
        <pc:spChg chg="del mod">
          <ac:chgData name="Saskia Schmidt" userId="bfbdca6f-9464-48fc-a9ef-f4f1b4bcd533" providerId="ADAL" clId="{F9668425-F7D2-440F-9799-796CE85D90AC}" dt="2023-09-26T09:01:35.206" v="17" actId="478"/>
          <ac:spMkLst>
            <pc:docMk/>
            <pc:sldMk cId="3968834801" sldId="398"/>
            <ac:spMk id="12" creationId="{70B85BEF-DBC2-D1E4-7BAA-206AFFE29394}"/>
          </ac:spMkLst>
        </pc:spChg>
        <pc:picChg chg="mod">
          <ac:chgData name="Saskia Schmidt" userId="bfbdca6f-9464-48fc-a9ef-f4f1b4bcd533" providerId="ADAL" clId="{F9668425-F7D2-440F-9799-796CE85D90AC}" dt="2023-09-26T09:01:50.853" v="18" actId="1076"/>
          <ac:picMkLst>
            <pc:docMk/>
            <pc:sldMk cId="3968834801" sldId="398"/>
            <ac:picMk id="3" creationId="{4B43AA7A-12BE-5AF2-4116-EBD94CC179D2}"/>
          </ac:picMkLst>
        </pc:picChg>
        <pc:picChg chg="mod">
          <ac:chgData name="Saskia Schmidt" userId="bfbdca6f-9464-48fc-a9ef-f4f1b4bcd533" providerId="ADAL" clId="{F9668425-F7D2-440F-9799-796CE85D90AC}" dt="2023-09-26T09:01:50.853" v="18" actId="1076"/>
          <ac:picMkLst>
            <pc:docMk/>
            <pc:sldMk cId="3968834801" sldId="398"/>
            <ac:picMk id="13" creationId="{5AB80E0D-222C-A602-BF10-BC45A0A86514}"/>
          </ac:picMkLst>
        </pc:picChg>
        <pc:picChg chg="mod">
          <ac:chgData name="Saskia Schmidt" userId="bfbdca6f-9464-48fc-a9ef-f4f1b4bcd533" providerId="ADAL" clId="{F9668425-F7D2-440F-9799-796CE85D90AC}" dt="2023-09-26T09:01:58.119" v="19" actId="408"/>
          <ac:picMkLst>
            <pc:docMk/>
            <pc:sldMk cId="3968834801" sldId="398"/>
            <ac:picMk id="14" creationId="{595ED532-A1DD-5A59-84F2-92365B56C201}"/>
          </ac:picMkLst>
        </pc:picChg>
      </pc:sldChg>
      <pc:sldChg chg="del">
        <pc:chgData name="Saskia Schmidt" userId="bfbdca6f-9464-48fc-a9ef-f4f1b4bcd533" providerId="ADAL" clId="{F9668425-F7D2-440F-9799-796CE85D90AC}" dt="2023-10-10T13:54:22.945" v="221" actId="47"/>
        <pc:sldMkLst>
          <pc:docMk/>
          <pc:sldMk cId="3424827696" sldId="405"/>
        </pc:sldMkLst>
      </pc:sldChg>
      <pc:sldChg chg="mod modShow">
        <pc:chgData name="Saskia Schmidt" userId="bfbdca6f-9464-48fc-a9ef-f4f1b4bcd533" providerId="ADAL" clId="{F9668425-F7D2-440F-9799-796CE85D90AC}" dt="2023-10-04T14:27:04.506" v="78" actId="729"/>
        <pc:sldMkLst>
          <pc:docMk/>
          <pc:sldMk cId="2765847701" sldId="409"/>
        </pc:sldMkLst>
      </pc:sldChg>
      <pc:sldChg chg="modSp modAnim">
        <pc:chgData name="Saskia Schmidt" userId="bfbdca6f-9464-48fc-a9ef-f4f1b4bcd533" providerId="ADAL" clId="{F9668425-F7D2-440F-9799-796CE85D90AC}" dt="2023-10-04T14:20:59.681" v="72" actId="20577"/>
        <pc:sldMkLst>
          <pc:docMk/>
          <pc:sldMk cId="207457040" sldId="411"/>
        </pc:sldMkLst>
        <pc:spChg chg="mod">
          <ac:chgData name="Saskia Schmidt" userId="bfbdca6f-9464-48fc-a9ef-f4f1b4bcd533" providerId="ADAL" clId="{F9668425-F7D2-440F-9799-796CE85D90AC}" dt="2023-10-04T14:20:59.681" v="72" actId="20577"/>
          <ac:spMkLst>
            <pc:docMk/>
            <pc:sldMk cId="207457040" sldId="411"/>
            <ac:spMk id="12" creationId="{70B85BEF-DBC2-D1E4-7BAA-206AFFE29394}"/>
          </ac:spMkLst>
        </pc:spChg>
      </pc:sldChg>
      <pc:sldChg chg="del">
        <pc:chgData name="Saskia Schmidt" userId="bfbdca6f-9464-48fc-a9ef-f4f1b4bcd533" providerId="ADAL" clId="{F9668425-F7D2-440F-9799-796CE85D90AC}" dt="2023-10-04T14:26:47.556" v="75" actId="47"/>
        <pc:sldMkLst>
          <pc:docMk/>
          <pc:sldMk cId="2379124" sldId="412"/>
        </pc:sldMkLst>
      </pc:sldChg>
      <pc:sldChg chg="add">
        <pc:chgData name="Saskia Schmidt" userId="bfbdca6f-9464-48fc-a9ef-f4f1b4bcd533" providerId="ADAL" clId="{F9668425-F7D2-440F-9799-796CE85D90AC}" dt="2023-09-26T09:02:22.170" v="20"/>
        <pc:sldMkLst>
          <pc:docMk/>
          <pc:sldMk cId="2446605892" sldId="415"/>
        </pc:sldMkLst>
      </pc:sldChg>
      <pc:sldChg chg="del mod modShow">
        <pc:chgData name="Saskia Schmidt" userId="bfbdca6f-9464-48fc-a9ef-f4f1b4bcd533" providerId="ADAL" clId="{F9668425-F7D2-440F-9799-796CE85D90AC}" dt="2023-10-04T14:29:07.468" v="116" actId="47"/>
        <pc:sldMkLst>
          <pc:docMk/>
          <pc:sldMk cId="559973009" sldId="417"/>
        </pc:sldMkLst>
      </pc:sldChg>
      <pc:sldChg chg="del mod modShow">
        <pc:chgData name="Saskia Schmidt" userId="bfbdca6f-9464-48fc-a9ef-f4f1b4bcd533" providerId="ADAL" clId="{F9668425-F7D2-440F-9799-796CE85D90AC}" dt="2023-10-04T14:28:26.468" v="101" actId="47"/>
        <pc:sldMkLst>
          <pc:docMk/>
          <pc:sldMk cId="2250669784" sldId="418"/>
        </pc:sldMkLst>
      </pc:sldChg>
      <pc:sldChg chg="addSp delSp modSp mod">
        <pc:chgData name="Saskia Schmidt" userId="bfbdca6f-9464-48fc-a9ef-f4f1b4bcd533" providerId="ADAL" clId="{F9668425-F7D2-440F-9799-796CE85D90AC}" dt="2023-10-04T14:31:06.468" v="128" actId="20577"/>
        <pc:sldMkLst>
          <pc:docMk/>
          <pc:sldMk cId="1468337980" sldId="419"/>
        </pc:sldMkLst>
        <pc:spChg chg="del">
          <ac:chgData name="Saskia Schmidt" userId="bfbdca6f-9464-48fc-a9ef-f4f1b4bcd533" providerId="ADAL" clId="{F9668425-F7D2-440F-9799-796CE85D90AC}" dt="2023-10-04T14:04:06.217" v="50" actId="478"/>
          <ac:spMkLst>
            <pc:docMk/>
            <pc:sldMk cId="1468337980" sldId="419"/>
            <ac:spMk id="3" creationId="{E5F0517F-DBED-B475-0D5B-51F24533BE57}"/>
          </ac:spMkLst>
        </pc:spChg>
        <pc:spChg chg="mod">
          <ac:chgData name="Saskia Schmidt" userId="bfbdca6f-9464-48fc-a9ef-f4f1b4bcd533" providerId="ADAL" clId="{F9668425-F7D2-440F-9799-796CE85D90AC}" dt="2023-10-04T14:31:06.468" v="128" actId="20577"/>
          <ac:spMkLst>
            <pc:docMk/>
            <pc:sldMk cId="1468337980" sldId="419"/>
            <ac:spMk id="6" creationId="{E7254990-4A76-83A9-518E-15EB9915B7C7}"/>
          </ac:spMkLst>
        </pc:spChg>
        <pc:spChg chg="add mod">
          <ac:chgData name="Saskia Schmidt" userId="bfbdca6f-9464-48fc-a9ef-f4f1b4bcd533" providerId="ADAL" clId="{F9668425-F7D2-440F-9799-796CE85D90AC}" dt="2023-10-04T13:59:36.433" v="44" actId="403"/>
          <ac:spMkLst>
            <pc:docMk/>
            <pc:sldMk cId="1468337980" sldId="419"/>
            <ac:spMk id="13" creationId="{0AC7CAFF-4CFC-400C-8263-7CEAEF711519}"/>
          </ac:spMkLst>
        </pc:spChg>
        <pc:spChg chg="add del mod">
          <ac:chgData name="Saskia Schmidt" userId="bfbdca6f-9464-48fc-a9ef-f4f1b4bcd533" providerId="ADAL" clId="{F9668425-F7D2-440F-9799-796CE85D90AC}" dt="2023-10-04T13:57:45.270" v="32" actId="478"/>
          <ac:spMkLst>
            <pc:docMk/>
            <pc:sldMk cId="1468337980" sldId="419"/>
            <ac:spMk id="14" creationId="{4DC83EDD-3269-4B99-B704-370A966B64F8}"/>
          </ac:spMkLst>
        </pc:spChg>
        <pc:spChg chg="add mod">
          <ac:chgData name="Saskia Schmidt" userId="bfbdca6f-9464-48fc-a9ef-f4f1b4bcd533" providerId="ADAL" clId="{F9668425-F7D2-440F-9799-796CE85D90AC}" dt="2023-10-04T13:59:36.433" v="44" actId="403"/>
          <ac:spMkLst>
            <pc:docMk/>
            <pc:sldMk cId="1468337980" sldId="419"/>
            <ac:spMk id="15" creationId="{690720AF-ADFC-429F-B3DF-85F83B39C1CC}"/>
          </ac:spMkLst>
        </pc:spChg>
        <pc:spChg chg="add mod">
          <ac:chgData name="Saskia Schmidt" userId="bfbdca6f-9464-48fc-a9ef-f4f1b4bcd533" providerId="ADAL" clId="{F9668425-F7D2-440F-9799-796CE85D90AC}" dt="2023-10-04T13:59:36.433" v="44" actId="403"/>
          <ac:spMkLst>
            <pc:docMk/>
            <pc:sldMk cId="1468337980" sldId="419"/>
            <ac:spMk id="16" creationId="{C627B1B8-4ABC-4F7D-862C-A45BD80B1D1C}"/>
          </ac:spMkLst>
        </pc:spChg>
        <pc:picChg chg="mod modCrop">
          <ac:chgData name="Saskia Schmidt" userId="bfbdca6f-9464-48fc-a9ef-f4f1b4bcd533" providerId="ADAL" clId="{F9668425-F7D2-440F-9799-796CE85D90AC}" dt="2023-10-04T14:15:43.317" v="66" actId="18131"/>
          <ac:picMkLst>
            <pc:docMk/>
            <pc:sldMk cId="1468337980" sldId="419"/>
            <ac:picMk id="20" creationId="{44E3A541-B638-E76D-2EB4-0C51CD186FC7}"/>
          </ac:picMkLst>
        </pc:picChg>
        <pc:picChg chg="mod modCrop">
          <ac:chgData name="Saskia Schmidt" userId="bfbdca6f-9464-48fc-a9ef-f4f1b4bcd533" providerId="ADAL" clId="{F9668425-F7D2-440F-9799-796CE85D90AC}" dt="2023-10-04T14:03:55.216" v="49" actId="18131"/>
          <ac:picMkLst>
            <pc:docMk/>
            <pc:sldMk cId="1468337980" sldId="419"/>
            <ac:picMk id="22" creationId="{042C87CC-F1AC-6C01-D16F-D90C32C5AC7B}"/>
          </ac:picMkLst>
        </pc:picChg>
        <pc:picChg chg="mod modCrop">
          <ac:chgData name="Saskia Schmidt" userId="bfbdca6f-9464-48fc-a9ef-f4f1b4bcd533" providerId="ADAL" clId="{F9668425-F7D2-440F-9799-796CE85D90AC}" dt="2023-10-04T14:19:07.605" v="68" actId="14826"/>
          <ac:picMkLst>
            <pc:docMk/>
            <pc:sldMk cId="1468337980" sldId="419"/>
            <ac:picMk id="24" creationId="{2FFFAF56-E081-4332-333F-A6F9D179EE3C}"/>
          </ac:picMkLst>
        </pc:picChg>
      </pc:sldChg>
      <pc:sldChg chg="addSp delSp modSp new mod">
        <pc:chgData name="Saskia Schmidt" userId="bfbdca6f-9464-48fc-a9ef-f4f1b4bcd533" providerId="ADAL" clId="{F9668425-F7D2-440F-9799-796CE85D90AC}" dt="2023-10-04T14:33:52.943" v="139" actId="478"/>
        <pc:sldMkLst>
          <pc:docMk/>
          <pc:sldMk cId="1730907952" sldId="420"/>
        </pc:sldMkLst>
        <pc:spChg chg="del">
          <ac:chgData name="Saskia Schmidt" userId="bfbdca6f-9464-48fc-a9ef-f4f1b4bcd533" providerId="ADAL" clId="{F9668425-F7D2-440F-9799-796CE85D90AC}" dt="2023-10-04T14:33:50.627" v="137" actId="478"/>
          <ac:spMkLst>
            <pc:docMk/>
            <pc:sldMk cId="1730907952" sldId="420"/>
            <ac:spMk id="2" creationId="{CC55F601-19D5-45F3-8129-9803B5966205}"/>
          </ac:spMkLst>
        </pc:spChg>
        <pc:spChg chg="del">
          <ac:chgData name="Saskia Schmidt" userId="bfbdca6f-9464-48fc-a9ef-f4f1b4bcd533" providerId="ADAL" clId="{F9668425-F7D2-440F-9799-796CE85D90AC}" dt="2023-10-04T14:31:38.116" v="129" actId="478"/>
          <ac:spMkLst>
            <pc:docMk/>
            <pc:sldMk cId="1730907952" sldId="420"/>
            <ac:spMk id="3" creationId="{1B2AF7BC-60C1-4EE1-8A27-D1F370641036}"/>
          </ac:spMkLst>
        </pc:spChg>
        <pc:spChg chg="mod">
          <ac:chgData name="Saskia Schmidt" userId="bfbdca6f-9464-48fc-a9ef-f4f1b4bcd533" providerId="ADAL" clId="{F9668425-F7D2-440F-9799-796CE85D90AC}" dt="2023-10-04T14:31:00.992" v="127" actId="20577"/>
          <ac:spMkLst>
            <pc:docMk/>
            <pc:sldMk cId="1730907952" sldId="420"/>
            <ac:spMk id="6" creationId="{B2A50F20-341A-4F71-AEFA-C7CC1D07BEC7}"/>
          </ac:spMkLst>
        </pc:spChg>
        <pc:spChg chg="del">
          <ac:chgData name="Saskia Schmidt" userId="bfbdca6f-9464-48fc-a9ef-f4f1b4bcd533" providerId="ADAL" clId="{F9668425-F7D2-440F-9799-796CE85D90AC}" dt="2023-10-04T14:31:47.329" v="130" actId="478"/>
          <ac:spMkLst>
            <pc:docMk/>
            <pc:sldMk cId="1730907952" sldId="420"/>
            <ac:spMk id="7" creationId="{5D98D614-0800-44F5-ADA9-FAF7B0E6D83A}"/>
          </ac:spMkLst>
        </pc:spChg>
        <pc:spChg chg="add del">
          <ac:chgData name="Saskia Schmidt" userId="bfbdca6f-9464-48fc-a9ef-f4f1b4bcd533" providerId="ADAL" clId="{F9668425-F7D2-440F-9799-796CE85D90AC}" dt="2023-10-04T14:33:30.910" v="132" actId="478"/>
          <ac:spMkLst>
            <pc:docMk/>
            <pc:sldMk cId="1730907952" sldId="420"/>
            <ac:spMk id="9" creationId="{AFE989EE-4301-4479-926F-6C15F72F1F89}"/>
          </ac:spMkLst>
        </pc:spChg>
        <pc:spChg chg="add del">
          <ac:chgData name="Saskia Schmidt" userId="bfbdca6f-9464-48fc-a9ef-f4f1b4bcd533" providerId="ADAL" clId="{F9668425-F7D2-440F-9799-796CE85D90AC}" dt="2023-10-04T14:33:38.992" v="134" actId="478"/>
          <ac:spMkLst>
            <pc:docMk/>
            <pc:sldMk cId="1730907952" sldId="420"/>
            <ac:spMk id="11" creationId="{A168110B-F631-46C1-AAD0-6DFBAEFFDCDD}"/>
          </ac:spMkLst>
        </pc:spChg>
        <pc:spChg chg="add del">
          <ac:chgData name="Saskia Schmidt" userId="bfbdca6f-9464-48fc-a9ef-f4f1b4bcd533" providerId="ADAL" clId="{F9668425-F7D2-440F-9799-796CE85D90AC}" dt="2023-10-04T14:33:49.792" v="136" actId="478"/>
          <ac:spMkLst>
            <pc:docMk/>
            <pc:sldMk cId="1730907952" sldId="420"/>
            <ac:spMk id="13" creationId="{1172C316-E4D2-42C5-BDB0-CAB3BC6E933E}"/>
          </ac:spMkLst>
        </pc:spChg>
        <pc:spChg chg="add del">
          <ac:chgData name="Saskia Schmidt" userId="bfbdca6f-9464-48fc-a9ef-f4f1b4bcd533" providerId="ADAL" clId="{F9668425-F7D2-440F-9799-796CE85D90AC}" dt="2023-10-04T14:33:52.943" v="139" actId="478"/>
          <ac:spMkLst>
            <pc:docMk/>
            <pc:sldMk cId="1730907952" sldId="420"/>
            <ac:spMk id="15" creationId="{60850357-04E9-4A64-A7FC-C40C36ACCB00}"/>
          </ac:spMkLst>
        </pc:spChg>
      </pc:sldChg>
      <pc:sldChg chg="del">
        <pc:chgData name="Saskia Schmidt" userId="bfbdca6f-9464-48fc-a9ef-f4f1b4bcd533" providerId="ADAL" clId="{F9668425-F7D2-440F-9799-796CE85D90AC}" dt="2023-10-04T14:19:26.922" v="69" actId="2696"/>
        <pc:sldMkLst>
          <pc:docMk/>
          <pc:sldMk cId="2693944842" sldId="420"/>
        </pc:sldMkLst>
      </pc:sldChg>
      <pc:sldChg chg="modSp mod">
        <pc:chgData name="Saskia Schmidt" userId="bfbdca6f-9464-48fc-a9ef-f4f1b4bcd533" providerId="ADAL" clId="{F9668425-F7D2-440F-9799-796CE85D90AC}" dt="2023-10-10T12:47:40.138" v="215" actId="20577"/>
        <pc:sldMkLst>
          <pc:docMk/>
          <pc:sldMk cId="2198114107" sldId="428"/>
        </pc:sldMkLst>
        <pc:spChg chg="mod">
          <ac:chgData name="Saskia Schmidt" userId="bfbdca6f-9464-48fc-a9ef-f4f1b4bcd533" providerId="ADAL" clId="{F9668425-F7D2-440F-9799-796CE85D90AC}" dt="2023-10-10T12:47:40.138" v="215" actId="20577"/>
          <ac:spMkLst>
            <pc:docMk/>
            <pc:sldMk cId="2198114107" sldId="428"/>
            <ac:spMk id="2" creationId="{27F21EB1-8626-9A63-2220-C940C9066327}"/>
          </ac:spMkLst>
        </pc:spChg>
        <pc:picChg chg="mod">
          <ac:chgData name="Saskia Schmidt" userId="bfbdca6f-9464-48fc-a9ef-f4f1b4bcd533" providerId="ADAL" clId="{F9668425-F7D2-440F-9799-796CE85D90AC}" dt="2023-10-10T12:20:22.997" v="140"/>
          <ac:picMkLst>
            <pc:docMk/>
            <pc:sldMk cId="2198114107" sldId="428"/>
            <ac:picMk id="9" creationId="{802E050D-69DE-FDC1-6451-05DE0AD48EE6}"/>
          </ac:picMkLst>
        </pc:picChg>
      </pc:sldChg>
      <pc:sldChg chg="del">
        <pc:chgData name="Saskia Schmidt" userId="bfbdca6f-9464-48fc-a9ef-f4f1b4bcd533" providerId="ADAL" clId="{F9668425-F7D2-440F-9799-796CE85D90AC}" dt="2023-10-10T12:47:12.321" v="212" actId="47"/>
        <pc:sldMkLst>
          <pc:docMk/>
          <pc:sldMk cId="706801957" sldId="429"/>
        </pc:sldMkLst>
      </pc:sldChg>
      <pc:sldChg chg="modSp mod delCm modCm">
        <pc:chgData name="Saskia Schmidt" userId="bfbdca6f-9464-48fc-a9ef-f4f1b4bcd533" providerId="ADAL" clId="{F9668425-F7D2-440F-9799-796CE85D90AC}" dt="2023-10-10T12:47:52.116" v="219"/>
        <pc:sldMkLst>
          <pc:docMk/>
          <pc:sldMk cId="3496869059" sldId="431"/>
        </pc:sldMkLst>
        <pc:spChg chg="mod">
          <ac:chgData name="Saskia Schmidt" userId="bfbdca6f-9464-48fc-a9ef-f4f1b4bcd533" providerId="ADAL" clId="{F9668425-F7D2-440F-9799-796CE85D90AC}" dt="2023-10-10T12:47:46.462" v="217" actId="20577"/>
          <ac:spMkLst>
            <pc:docMk/>
            <pc:sldMk cId="3496869059" sldId="431"/>
            <ac:spMk id="2" creationId="{27F21EB1-8626-9A63-2220-C940C9066327}"/>
          </ac:spMkLst>
        </pc:spChg>
        <pc:picChg chg="mod">
          <ac:chgData name="Saskia Schmidt" userId="bfbdca6f-9464-48fc-a9ef-f4f1b4bcd533" providerId="ADAL" clId="{F9668425-F7D2-440F-9799-796CE85D90AC}" dt="2023-10-10T12:20:57.391" v="141"/>
          <ac:picMkLst>
            <pc:docMk/>
            <pc:sldMk cId="3496869059" sldId="431"/>
            <ac:picMk id="9" creationId="{802E050D-69DE-FDC1-6451-05DE0AD48EE6}"/>
          </ac:picMkLst>
        </pc:picChg>
      </pc:sldChg>
      <pc:sldChg chg="delSp modSp mod delCm">
        <pc:chgData name="Saskia Schmidt" userId="bfbdca6f-9464-48fc-a9ef-f4f1b4bcd533" providerId="ADAL" clId="{F9668425-F7D2-440F-9799-796CE85D90AC}" dt="2023-10-10T12:47:57.314" v="220"/>
        <pc:sldMkLst>
          <pc:docMk/>
          <pc:sldMk cId="3136258876" sldId="432"/>
        </pc:sldMkLst>
        <pc:spChg chg="del mod">
          <ac:chgData name="Saskia Schmidt" userId="bfbdca6f-9464-48fc-a9ef-f4f1b4bcd533" providerId="ADAL" clId="{F9668425-F7D2-440F-9799-796CE85D90AC}" dt="2023-10-10T12:46:17.476" v="174" actId="478"/>
          <ac:spMkLst>
            <pc:docMk/>
            <pc:sldMk cId="3136258876" sldId="432"/>
            <ac:spMk id="6" creationId="{BC9CB7FE-3BE1-4D0D-9265-933989537E84}"/>
          </ac:spMkLst>
        </pc:spChg>
        <pc:spChg chg="mod">
          <ac:chgData name="Saskia Schmidt" userId="bfbdca6f-9464-48fc-a9ef-f4f1b4bcd533" providerId="ADAL" clId="{F9668425-F7D2-440F-9799-796CE85D90AC}" dt="2023-10-10T12:46:58.740" v="211" actId="1076"/>
          <ac:spMkLst>
            <pc:docMk/>
            <pc:sldMk cId="3136258876" sldId="432"/>
            <ac:spMk id="14" creationId="{571937B3-57A6-49D6-9F7E-295B491D8FF6}"/>
          </ac:spMkLst>
        </pc:spChg>
        <pc:spChg chg="mod">
          <ac:chgData name="Saskia Schmidt" userId="bfbdca6f-9464-48fc-a9ef-f4f1b4bcd533" providerId="ADAL" clId="{F9668425-F7D2-440F-9799-796CE85D90AC}" dt="2023-10-10T12:46:49.084" v="210" actId="20577"/>
          <ac:spMkLst>
            <pc:docMk/>
            <pc:sldMk cId="3136258876" sldId="432"/>
            <ac:spMk id="15" creationId="{F4A6295D-41B7-4168-BF56-7295872FE4C7}"/>
          </ac:spMkLst>
        </pc:spChg>
        <pc:spChg chg="mod">
          <ac:chgData name="Saskia Schmidt" userId="bfbdca6f-9464-48fc-a9ef-f4f1b4bcd533" providerId="ADAL" clId="{F9668425-F7D2-440F-9799-796CE85D90AC}" dt="2023-10-10T12:46:10.746" v="172" actId="20577"/>
          <ac:spMkLst>
            <pc:docMk/>
            <pc:sldMk cId="3136258876" sldId="432"/>
            <ac:spMk id="16" creationId="{9E9C4A13-FC61-43F2-8E8A-33DAC24AA7C6}"/>
          </ac:spMkLst>
        </pc:spChg>
      </pc:sldChg>
      <pc:sldChg chg="add">
        <pc:chgData name="Saskia Schmidt" userId="bfbdca6f-9464-48fc-a9ef-f4f1b4bcd533" providerId="ADAL" clId="{F9668425-F7D2-440F-9799-796CE85D90AC}" dt="2023-10-10T12:47:14.516" v="213"/>
        <pc:sldMkLst>
          <pc:docMk/>
          <pc:sldMk cId="116915742" sldId="436"/>
        </pc:sldMkLst>
      </pc:sldChg>
    </pc:docChg>
  </pc:docChgLst>
  <pc:docChgLst>
    <pc:chgData name="Saskia Schmidt" userId="S::saskia.schmidt@bvmw.de::bfbdca6f-9464-48fc-a9ef-f4f1b4bcd533" providerId="AD" clId="Web-{D7452336-C0F9-0292-E4C9-4FB941C9C6E1}"/>
    <pc:docChg chg="modSld sldOrd">
      <pc:chgData name="Saskia Schmidt" userId="S::saskia.schmidt@bvmw.de::bfbdca6f-9464-48fc-a9ef-f4f1b4bcd533" providerId="AD" clId="Web-{D7452336-C0F9-0292-E4C9-4FB941C9C6E1}" dt="2023-10-30T09:03:05.099" v="84" actId="20577"/>
      <pc:docMkLst>
        <pc:docMk/>
      </pc:docMkLst>
      <pc:sldChg chg="mod modShow">
        <pc:chgData name="Saskia Schmidt" userId="S::saskia.schmidt@bvmw.de::bfbdca6f-9464-48fc-a9ef-f4f1b4bcd533" providerId="AD" clId="Web-{D7452336-C0F9-0292-E4C9-4FB941C9C6E1}" dt="2023-10-30T08:05:37.169" v="23"/>
        <pc:sldMkLst>
          <pc:docMk/>
          <pc:sldMk cId="1267896890" sldId="427"/>
        </pc:sldMkLst>
      </pc:sldChg>
      <pc:sldChg chg="mod ord modShow">
        <pc:chgData name="Saskia Schmidt" userId="S::saskia.schmidt@bvmw.de::bfbdca6f-9464-48fc-a9ef-f4f1b4bcd533" providerId="AD" clId="Web-{D7452336-C0F9-0292-E4C9-4FB941C9C6E1}" dt="2023-10-30T08:05:43.873" v="25"/>
        <pc:sldMkLst>
          <pc:docMk/>
          <pc:sldMk cId="1792502050" sldId="430"/>
        </pc:sldMkLst>
      </pc:sldChg>
      <pc:sldChg chg="modSp modCm">
        <pc:chgData name="Saskia Schmidt" userId="S::saskia.schmidt@bvmw.de::bfbdca6f-9464-48fc-a9ef-f4f1b4bcd533" providerId="AD" clId="Web-{D7452336-C0F9-0292-E4C9-4FB941C9C6E1}" dt="2023-10-30T08:48:12.291" v="75" actId="20577"/>
        <pc:sldMkLst>
          <pc:docMk/>
          <pc:sldMk cId="200435517" sldId="439"/>
        </pc:sldMkLst>
        <pc:spChg chg="mod">
          <ac:chgData name="Saskia Schmidt" userId="S::saskia.schmidt@bvmw.de::bfbdca6f-9464-48fc-a9ef-f4f1b4bcd533" providerId="AD" clId="Web-{D7452336-C0F9-0292-E4C9-4FB941C9C6E1}" dt="2023-10-30T08:06:49.907" v="70" actId="20577"/>
          <ac:spMkLst>
            <pc:docMk/>
            <pc:sldMk cId="200435517" sldId="439"/>
            <ac:spMk id="2" creationId="{9666D938-979E-3D21-080D-DE23AF1E2E27}"/>
          </ac:spMkLst>
        </pc:spChg>
        <pc:spChg chg="mod">
          <ac:chgData name="Saskia Schmidt" userId="S::saskia.schmidt@bvmw.de::bfbdca6f-9464-48fc-a9ef-f4f1b4bcd533" providerId="AD" clId="Web-{D7452336-C0F9-0292-E4C9-4FB941C9C6E1}" dt="2023-10-30T08:03:53.682" v="6" actId="20577"/>
          <ac:spMkLst>
            <pc:docMk/>
            <pc:sldMk cId="200435517" sldId="439"/>
            <ac:spMk id="4" creationId="{4C8BC43D-9B8D-5B31-3AC1-4991F0D4421C}"/>
          </ac:spMkLst>
        </pc:spChg>
        <pc:spChg chg="mod">
          <ac:chgData name="Saskia Schmidt" userId="S::saskia.schmidt@bvmw.de::bfbdca6f-9464-48fc-a9ef-f4f1b4bcd533" providerId="AD" clId="Web-{D7452336-C0F9-0292-E4C9-4FB941C9C6E1}" dt="2023-10-30T08:05:06.278" v="20" actId="20577"/>
          <ac:spMkLst>
            <pc:docMk/>
            <pc:sldMk cId="200435517" sldId="439"/>
            <ac:spMk id="8" creationId="{47EA0168-9721-3DD2-ED8E-7A6578A7A665}"/>
          </ac:spMkLst>
        </pc:spChg>
        <pc:spChg chg="mod">
          <ac:chgData name="Saskia Schmidt" userId="S::saskia.schmidt@bvmw.de::bfbdca6f-9464-48fc-a9ef-f4f1b4bcd533" providerId="AD" clId="Web-{D7452336-C0F9-0292-E4C9-4FB941C9C6E1}" dt="2023-10-30T08:48:12.291" v="75" actId="20577"/>
          <ac:spMkLst>
            <pc:docMk/>
            <pc:sldMk cId="200435517" sldId="439"/>
            <ac:spMk id="11" creationId="{C86BF4F8-8D41-058D-5E52-296866DADDE9}"/>
          </ac:spMkLst>
        </pc:spChg>
      </pc:sldChg>
      <pc:sldChg chg="modSp modCm">
        <pc:chgData name="Saskia Schmidt" userId="S::saskia.schmidt@bvmw.de::bfbdca6f-9464-48fc-a9ef-f4f1b4bcd533" providerId="AD" clId="Web-{D7452336-C0F9-0292-E4C9-4FB941C9C6E1}" dt="2023-10-30T09:03:05.099" v="84" actId="20577"/>
        <pc:sldMkLst>
          <pc:docMk/>
          <pc:sldMk cId="2487142792" sldId="440"/>
        </pc:sldMkLst>
        <pc:spChg chg="mod">
          <ac:chgData name="Saskia Schmidt" userId="S::saskia.schmidt@bvmw.de::bfbdca6f-9464-48fc-a9ef-f4f1b4bcd533" providerId="AD" clId="Web-{D7452336-C0F9-0292-E4C9-4FB941C9C6E1}" dt="2023-10-30T09:03:05.099" v="84" actId="20577"/>
          <ac:spMkLst>
            <pc:docMk/>
            <pc:sldMk cId="2487142792" sldId="440"/>
            <ac:spMk id="2" creationId="{9666D938-979E-3D21-080D-DE23AF1E2E27}"/>
          </ac:spMkLst>
        </pc:spChg>
        <pc:spChg chg="mod">
          <ac:chgData name="Saskia Schmidt" userId="S::saskia.schmidt@bvmw.de::bfbdca6f-9464-48fc-a9ef-f4f1b4bcd533" providerId="AD" clId="Web-{D7452336-C0F9-0292-E4C9-4FB941C9C6E1}" dt="2023-10-30T08:05:13.075" v="22" actId="20577"/>
          <ac:spMkLst>
            <pc:docMk/>
            <pc:sldMk cId="2487142792" sldId="440"/>
            <ac:spMk id="8" creationId="{47EA0168-9721-3DD2-ED8E-7A6578A7A665}"/>
          </ac:spMkLst>
        </pc:spChg>
      </pc:sldChg>
    </pc:docChg>
  </pc:docChgLst>
  <pc:docChgLst>
    <pc:chgData name="Saskia Schmidt" userId="S::saskia.schmidt@bvmw.de::bfbdca6f-9464-48fc-a9ef-f4f1b4bcd533" providerId="AD" clId="Web-{CB1E1DEE-A4AB-DE92-6DF7-DF4F208836E6}"/>
    <pc:docChg chg="addSld delSld modSld sldOrd modSection">
      <pc:chgData name="Saskia Schmidt" userId="S::saskia.schmidt@bvmw.de::bfbdca6f-9464-48fc-a9ef-f4f1b4bcd533" providerId="AD" clId="Web-{CB1E1DEE-A4AB-DE92-6DF7-DF4F208836E6}" dt="2023-08-10T15:54:03.493" v="829"/>
      <pc:docMkLst>
        <pc:docMk/>
      </pc:docMkLst>
      <pc:sldChg chg="modSp">
        <pc:chgData name="Saskia Schmidt" userId="S::saskia.schmidt@bvmw.de::bfbdca6f-9464-48fc-a9ef-f4f1b4bcd533" providerId="AD" clId="Web-{CB1E1DEE-A4AB-DE92-6DF7-DF4F208836E6}" dt="2023-08-10T14:12:50.172" v="0" actId="20577"/>
        <pc:sldMkLst>
          <pc:docMk/>
          <pc:sldMk cId="1864620671" sldId="333"/>
        </pc:sldMkLst>
        <pc:spChg chg="mod">
          <ac:chgData name="Saskia Schmidt" userId="S::saskia.schmidt@bvmw.de::bfbdca6f-9464-48fc-a9ef-f4f1b4bcd533" providerId="AD" clId="Web-{CB1E1DEE-A4AB-DE92-6DF7-DF4F208836E6}" dt="2023-08-10T14:12:50.172" v="0" actId="20577"/>
          <ac:spMkLst>
            <pc:docMk/>
            <pc:sldMk cId="1864620671" sldId="333"/>
            <ac:spMk id="3" creationId="{A3EBB789-16E0-BE43-8D98-578F339B22A2}"/>
          </ac:spMkLst>
        </pc:spChg>
      </pc:sldChg>
      <pc:sldChg chg="modSp">
        <pc:chgData name="Saskia Schmidt" userId="S::saskia.schmidt@bvmw.de::bfbdca6f-9464-48fc-a9ef-f4f1b4bcd533" providerId="AD" clId="Web-{CB1E1DEE-A4AB-DE92-6DF7-DF4F208836E6}" dt="2023-08-10T14:13:01.345" v="2" actId="20577"/>
        <pc:sldMkLst>
          <pc:docMk/>
          <pc:sldMk cId="3385926971" sldId="345"/>
        </pc:sldMkLst>
        <pc:spChg chg="mod">
          <ac:chgData name="Saskia Schmidt" userId="S::saskia.schmidt@bvmw.de::bfbdca6f-9464-48fc-a9ef-f4f1b4bcd533" providerId="AD" clId="Web-{CB1E1DEE-A4AB-DE92-6DF7-DF4F208836E6}" dt="2023-08-10T14:13:01.345" v="2" actId="20577"/>
          <ac:spMkLst>
            <pc:docMk/>
            <pc:sldMk cId="3385926971" sldId="345"/>
            <ac:spMk id="12" creationId="{70B85BEF-DBC2-D1E4-7BAA-206AFFE29394}"/>
          </ac:spMkLst>
        </pc:spChg>
      </pc:sldChg>
      <pc:sldChg chg="addSp delSp modSp del mod ord modShow">
        <pc:chgData name="Saskia Schmidt" userId="S::saskia.schmidt@bvmw.de::bfbdca6f-9464-48fc-a9ef-f4f1b4bcd533" providerId="AD" clId="Web-{CB1E1DEE-A4AB-DE92-6DF7-DF4F208836E6}" dt="2023-08-10T14:45:18.501" v="33"/>
        <pc:sldMkLst>
          <pc:docMk/>
          <pc:sldMk cId="733667330" sldId="346"/>
        </pc:sldMkLst>
        <pc:spChg chg="add mod">
          <ac:chgData name="Saskia Schmidt" userId="S::saskia.schmidt@bvmw.de::bfbdca6f-9464-48fc-a9ef-f4f1b4bcd533" providerId="AD" clId="Web-{CB1E1DEE-A4AB-DE92-6DF7-DF4F208836E6}" dt="2023-08-10T14:45:09.422" v="32"/>
          <ac:spMkLst>
            <pc:docMk/>
            <pc:sldMk cId="733667330" sldId="346"/>
            <ac:spMk id="3" creationId="{0665768C-7F6A-7355-43D6-34E87EBD0EFB}"/>
          </ac:spMkLst>
        </pc:spChg>
        <pc:spChg chg="del">
          <ac:chgData name="Saskia Schmidt" userId="S::saskia.schmidt@bvmw.de::bfbdca6f-9464-48fc-a9ef-f4f1b4bcd533" providerId="AD" clId="Web-{CB1E1DEE-A4AB-DE92-6DF7-DF4F208836E6}" dt="2023-08-10T14:45:09.422" v="32"/>
          <ac:spMkLst>
            <pc:docMk/>
            <pc:sldMk cId="733667330" sldId="346"/>
            <ac:spMk id="11" creationId="{D99FCAC5-D75E-3B45-BBD7-D1596C859076}"/>
          </ac:spMkLst>
        </pc:spChg>
        <pc:spChg chg="mod">
          <ac:chgData name="Saskia Schmidt" userId="S::saskia.schmidt@bvmw.de::bfbdca6f-9464-48fc-a9ef-f4f1b4bcd533" providerId="AD" clId="Web-{CB1E1DEE-A4AB-DE92-6DF7-DF4F208836E6}" dt="2023-08-10T14:41:31.775" v="6" actId="20577"/>
          <ac:spMkLst>
            <pc:docMk/>
            <pc:sldMk cId="733667330" sldId="346"/>
            <ac:spMk id="12" creationId="{F38068DD-7A90-3449-970B-6476358B7F8A}"/>
          </ac:spMkLst>
        </pc:spChg>
        <pc:spChg chg="mod">
          <ac:chgData name="Saskia Schmidt" userId="S::saskia.schmidt@bvmw.de::bfbdca6f-9464-48fc-a9ef-f4f1b4bcd533" providerId="AD" clId="Web-{CB1E1DEE-A4AB-DE92-6DF7-DF4F208836E6}" dt="2023-08-10T14:43:36.388" v="18" actId="20577"/>
          <ac:spMkLst>
            <pc:docMk/>
            <pc:sldMk cId="733667330" sldId="346"/>
            <ac:spMk id="13" creationId="{0E6A0743-1C6F-3046-9689-EF6B11FCD5DA}"/>
          </ac:spMkLst>
        </pc:spChg>
        <pc:spChg chg="mod">
          <ac:chgData name="Saskia Schmidt" userId="S::saskia.schmidt@bvmw.de::bfbdca6f-9464-48fc-a9ef-f4f1b4bcd533" providerId="AD" clId="Web-{CB1E1DEE-A4AB-DE92-6DF7-DF4F208836E6}" dt="2023-08-10T14:43:40.701" v="19" actId="20577"/>
          <ac:spMkLst>
            <pc:docMk/>
            <pc:sldMk cId="733667330" sldId="346"/>
            <ac:spMk id="14" creationId="{053D33F0-504E-294F-BD48-EE8627CBCBF1}"/>
          </ac:spMkLst>
        </pc:spChg>
        <pc:spChg chg="mod">
          <ac:chgData name="Saskia Schmidt" userId="S::saskia.schmidt@bvmw.de::bfbdca6f-9464-48fc-a9ef-f4f1b4bcd533" providerId="AD" clId="Web-{CB1E1DEE-A4AB-DE92-6DF7-DF4F208836E6}" dt="2023-08-10T14:43:45.201" v="22" actId="20577"/>
          <ac:spMkLst>
            <pc:docMk/>
            <pc:sldMk cId="733667330" sldId="346"/>
            <ac:spMk id="16" creationId="{0217988B-6FD8-6D40-A190-67FC95B35E96}"/>
          </ac:spMkLst>
        </pc:spChg>
        <pc:spChg chg="mod">
          <ac:chgData name="Saskia Schmidt" userId="S::saskia.schmidt@bvmw.de::bfbdca6f-9464-48fc-a9ef-f4f1b4bcd533" providerId="AD" clId="Web-{CB1E1DEE-A4AB-DE92-6DF7-DF4F208836E6}" dt="2023-08-10T14:43:52.670" v="27" actId="20577"/>
          <ac:spMkLst>
            <pc:docMk/>
            <pc:sldMk cId="733667330" sldId="346"/>
            <ac:spMk id="18" creationId="{4F51C9EF-DA67-EA4C-B283-8B2123A19E92}"/>
          </ac:spMkLst>
        </pc:spChg>
        <pc:picChg chg="mod">
          <ac:chgData name="Saskia Schmidt" userId="S::saskia.schmidt@bvmw.de::bfbdca6f-9464-48fc-a9ef-f4f1b4bcd533" providerId="AD" clId="Web-{CB1E1DEE-A4AB-DE92-6DF7-DF4F208836E6}" dt="2023-08-10T14:44:05.514" v="28" actId="14100"/>
          <ac:picMkLst>
            <pc:docMk/>
            <pc:sldMk cId="733667330" sldId="346"/>
            <ac:picMk id="19" creationId="{EECD089D-902E-1E47-B963-B1D8B78E0F41}"/>
          </ac:picMkLst>
        </pc:picChg>
      </pc:sldChg>
      <pc:sldChg chg="addSp delSp modSp">
        <pc:chgData name="Saskia Schmidt" userId="S::saskia.schmidt@bvmw.de::bfbdca6f-9464-48fc-a9ef-f4f1b4bcd533" providerId="AD" clId="Web-{CB1E1DEE-A4AB-DE92-6DF7-DF4F208836E6}" dt="2023-08-10T15:52:21.927" v="745" actId="20577"/>
        <pc:sldMkLst>
          <pc:docMk/>
          <pc:sldMk cId="3391310794" sldId="350"/>
        </pc:sldMkLst>
        <pc:spChg chg="mod">
          <ac:chgData name="Saskia Schmidt" userId="S::saskia.schmidt@bvmw.de::bfbdca6f-9464-48fc-a9ef-f4f1b4bcd533" providerId="AD" clId="Web-{CB1E1DEE-A4AB-DE92-6DF7-DF4F208836E6}" dt="2023-08-10T15:52:21.927" v="745" actId="20577"/>
          <ac:spMkLst>
            <pc:docMk/>
            <pc:sldMk cId="3391310794" sldId="350"/>
            <ac:spMk id="3" creationId="{A2638759-E231-3842-AB2E-88010938AAD2}"/>
          </ac:spMkLst>
        </pc:spChg>
        <pc:spChg chg="mod">
          <ac:chgData name="Saskia Schmidt" userId="S::saskia.schmidt@bvmw.de::bfbdca6f-9464-48fc-a9ef-f4f1b4bcd533" providerId="AD" clId="Web-{CB1E1DEE-A4AB-DE92-6DF7-DF4F208836E6}" dt="2023-08-10T14:45:36.736" v="46" actId="20577"/>
          <ac:spMkLst>
            <pc:docMk/>
            <pc:sldMk cId="3391310794" sldId="350"/>
            <ac:spMk id="7" creationId="{BA408BC3-24EC-E742-94A5-CFAB53ABE262}"/>
          </ac:spMkLst>
        </pc:spChg>
        <pc:spChg chg="del mod">
          <ac:chgData name="Saskia Schmidt" userId="S::saskia.schmidt@bvmw.de::bfbdca6f-9464-48fc-a9ef-f4f1b4bcd533" providerId="AD" clId="Web-{CB1E1DEE-A4AB-DE92-6DF7-DF4F208836E6}" dt="2023-08-10T15:20:17.475" v="362"/>
          <ac:spMkLst>
            <pc:docMk/>
            <pc:sldMk cId="3391310794" sldId="350"/>
            <ac:spMk id="8" creationId="{9659A595-7C1D-9F46-9173-DA263FF97729}"/>
          </ac:spMkLst>
        </pc:spChg>
        <pc:spChg chg="del">
          <ac:chgData name="Saskia Schmidt" userId="S::saskia.schmidt@bvmw.de::bfbdca6f-9464-48fc-a9ef-f4f1b4bcd533" providerId="AD" clId="Web-{CB1E1DEE-A4AB-DE92-6DF7-DF4F208836E6}" dt="2023-08-10T15:20:28.397" v="366"/>
          <ac:spMkLst>
            <pc:docMk/>
            <pc:sldMk cId="3391310794" sldId="350"/>
            <ac:spMk id="9" creationId="{C466C52A-6C76-9544-945E-1793E0B40605}"/>
          </ac:spMkLst>
        </pc:spChg>
        <pc:spChg chg="add del mod">
          <ac:chgData name="Saskia Schmidt" userId="S::saskia.schmidt@bvmw.de::bfbdca6f-9464-48fc-a9ef-f4f1b4bcd533" providerId="AD" clId="Web-{CB1E1DEE-A4AB-DE92-6DF7-DF4F208836E6}" dt="2023-08-10T15:20:19.944" v="363"/>
          <ac:spMkLst>
            <pc:docMk/>
            <pc:sldMk cId="3391310794" sldId="350"/>
            <ac:spMk id="10" creationId="{383F713B-F191-90D2-0DDE-10E01C06A091}"/>
          </ac:spMkLst>
        </pc:spChg>
        <pc:spChg chg="add del mod">
          <ac:chgData name="Saskia Schmidt" userId="S::saskia.schmidt@bvmw.de::bfbdca6f-9464-48fc-a9ef-f4f1b4bcd533" providerId="AD" clId="Web-{CB1E1DEE-A4AB-DE92-6DF7-DF4F208836E6}" dt="2023-08-10T15:20:30.538" v="367"/>
          <ac:spMkLst>
            <pc:docMk/>
            <pc:sldMk cId="3391310794" sldId="350"/>
            <ac:spMk id="12" creationId="{B1498BDB-6F4C-30EF-14A9-9AF93C160F7A}"/>
          </ac:spMkLst>
        </pc:spChg>
        <pc:picChg chg="mod">
          <ac:chgData name="Saskia Schmidt" userId="S::saskia.schmidt@bvmw.de::bfbdca6f-9464-48fc-a9ef-f4f1b4bcd533" providerId="AD" clId="Web-{CB1E1DEE-A4AB-DE92-6DF7-DF4F208836E6}" dt="2023-08-10T14:46:30.441" v="48"/>
          <ac:picMkLst>
            <pc:docMk/>
            <pc:sldMk cId="3391310794" sldId="350"/>
            <ac:picMk id="13" creationId="{7A61C7F4-D054-20A5-B706-BC93A7FB5747}"/>
          </ac:picMkLst>
        </pc:picChg>
      </pc:sldChg>
      <pc:sldChg chg="mod modShow">
        <pc:chgData name="Saskia Schmidt" userId="S::saskia.schmidt@bvmw.de::bfbdca6f-9464-48fc-a9ef-f4f1b4bcd533" providerId="AD" clId="Web-{CB1E1DEE-A4AB-DE92-6DF7-DF4F208836E6}" dt="2023-08-10T14:28:33.640" v="5"/>
        <pc:sldMkLst>
          <pc:docMk/>
          <pc:sldMk cId="1242297820" sldId="352"/>
        </pc:sldMkLst>
      </pc:sldChg>
      <pc:sldChg chg="mod modShow">
        <pc:chgData name="Saskia Schmidt" userId="S::saskia.schmidt@bvmw.de::bfbdca6f-9464-48fc-a9ef-f4f1b4bcd533" providerId="AD" clId="Web-{CB1E1DEE-A4AB-DE92-6DF7-DF4F208836E6}" dt="2023-08-10T14:28:33.423" v="4"/>
        <pc:sldMkLst>
          <pc:docMk/>
          <pc:sldMk cId="1140479606" sldId="353"/>
        </pc:sldMkLst>
      </pc:sldChg>
      <pc:sldChg chg="delSp ord">
        <pc:chgData name="Saskia Schmidt" userId="S::saskia.schmidt@bvmw.de::bfbdca6f-9464-48fc-a9ef-f4f1b4bcd533" providerId="AD" clId="Web-{CB1E1DEE-A4AB-DE92-6DF7-DF4F208836E6}" dt="2023-08-10T15:51:43.098" v="740"/>
        <pc:sldMkLst>
          <pc:docMk/>
          <pc:sldMk cId="1871896927" sldId="355"/>
        </pc:sldMkLst>
        <pc:spChg chg="del">
          <ac:chgData name="Saskia Schmidt" userId="S::saskia.schmidt@bvmw.de::bfbdca6f-9464-48fc-a9ef-f4f1b4bcd533" providerId="AD" clId="Web-{CB1E1DEE-A4AB-DE92-6DF7-DF4F208836E6}" dt="2023-08-10T15:51:43.098" v="740"/>
          <ac:spMkLst>
            <pc:docMk/>
            <pc:sldMk cId="1871896927" sldId="355"/>
            <ac:spMk id="7" creationId="{A6B74C8D-049B-4229-98AB-23C38D8D632F}"/>
          </ac:spMkLst>
        </pc:spChg>
      </pc:sldChg>
      <pc:sldChg chg="delSp modSp">
        <pc:chgData name="Saskia Schmidt" userId="S::saskia.schmidt@bvmw.de::bfbdca6f-9464-48fc-a9ef-f4f1b4bcd533" providerId="AD" clId="Web-{CB1E1DEE-A4AB-DE92-6DF7-DF4F208836E6}" dt="2023-08-10T15:54:03.493" v="829"/>
        <pc:sldMkLst>
          <pc:docMk/>
          <pc:sldMk cId="422178880" sldId="356"/>
        </pc:sldMkLst>
        <pc:spChg chg="del">
          <ac:chgData name="Saskia Schmidt" userId="S::saskia.schmidt@bvmw.de::bfbdca6f-9464-48fc-a9ef-f4f1b4bcd533" providerId="AD" clId="Web-{CB1E1DEE-A4AB-DE92-6DF7-DF4F208836E6}" dt="2023-08-10T15:54:03.493" v="829"/>
          <ac:spMkLst>
            <pc:docMk/>
            <pc:sldMk cId="422178880" sldId="356"/>
            <ac:spMk id="3" creationId="{C9DE9594-BD53-A446-A27C-259E9DF6CEEC}"/>
          </ac:spMkLst>
        </pc:spChg>
        <pc:picChg chg="mod">
          <ac:chgData name="Saskia Schmidt" userId="S::saskia.schmidt@bvmw.de::bfbdca6f-9464-48fc-a9ef-f4f1b4bcd533" providerId="AD" clId="Web-{CB1E1DEE-A4AB-DE92-6DF7-DF4F208836E6}" dt="2023-08-10T14:13:29.018" v="3" actId="1076"/>
          <ac:picMkLst>
            <pc:docMk/>
            <pc:sldMk cId="422178880" sldId="356"/>
            <ac:picMk id="21" creationId="{85023EBD-E1D3-EF6F-697B-3077A9C4156A}"/>
          </ac:picMkLst>
        </pc:picChg>
      </pc:sldChg>
      <pc:sldChg chg="mod modShow">
        <pc:chgData name="Saskia Schmidt" userId="S::saskia.schmidt@bvmw.de::bfbdca6f-9464-48fc-a9ef-f4f1b4bcd533" providerId="AD" clId="Web-{CB1E1DEE-A4AB-DE92-6DF7-DF4F208836E6}" dt="2023-08-10T15:51:12.034" v="738"/>
        <pc:sldMkLst>
          <pc:docMk/>
          <pc:sldMk cId="116372675" sldId="357"/>
        </pc:sldMkLst>
      </pc:sldChg>
      <pc:sldChg chg="add replId">
        <pc:chgData name="Saskia Schmidt" userId="S::saskia.schmidt@bvmw.de::bfbdca6f-9464-48fc-a9ef-f4f1b4bcd533" providerId="AD" clId="Web-{CB1E1DEE-A4AB-DE92-6DF7-DF4F208836E6}" dt="2023-08-10T14:44:58.516" v="31"/>
        <pc:sldMkLst>
          <pc:docMk/>
          <pc:sldMk cId="3270498292" sldId="358"/>
        </pc:sldMkLst>
      </pc:sldChg>
      <pc:sldChg chg="addSp delSp modSp add mod replId modShow">
        <pc:chgData name="Saskia Schmidt" userId="S::saskia.schmidt@bvmw.de::bfbdca6f-9464-48fc-a9ef-f4f1b4bcd533" providerId="AD" clId="Web-{CB1E1DEE-A4AB-DE92-6DF7-DF4F208836E6}" dt="2023-08-10T15:51:01.253" v="737" actId="20577"/>
        <pc:sldMkLst>
          <pc:docMk/>
          <pc:sldMk cId="2768514235" sldId="359"/>
        </pc:sldMkLst>
        <pc:spChg chg="add del mod">
          <ac:chgData name="Saskia Schmidt" userId="S::saskia.schmidt@bvmw.de::bfbdca6f-9464-48fc-a9ef-f4f1b4bcd533" providerId="AD" clId="Web-{CB1E1DEE-A4AB-DE92-6DF7-DF4F208836E6}" dt="2023-08-10T14:47:30.443" v="54"/>
          <ac:spMkLst>
            <pc:docMk/>
            <pc:sldMk cId="2768514235" sldId="359"/>
            <ac:spMk id="3" creationId="{0E31BA70-B364-AF4F-A325-91B1172E9CD9}"/>
          </ac:spMkLst>
        </pc:spChg>
        <pc:spChg chg="add del mod">
          <ac:chgData name="Saskia Schmidt" userId="S::saskia.schmidt@bvmw.de::bfbdca6f-9464-48fc-a9ef-f4f1b4bcd533" providerId="AD" clId="Web-{CB1E1DEE-A4AB-DE92-6DF7-DF4F208836E6}" dt="2023-08-10T14:47:29.286" v="53"/>
          <ac:spMkLst>
            <pc:docMk/>
            <pc:sldMk cId="2768514235" sldId="359"/>
            <ac:spMk id="5" creationId="{FE4F1897-2CEB-BAB8-7412-5004E5A0DFED}"/>
          </ac:spMkLst>
        </pc:spChg>
        <pc:spChg chg="del mod">
          <ac:chgData name="Saskia Schmidt" userId="S::saskia.schmidt@bvmw.de::bfbdca6f-9464-48fc-a9ef-f4f1b4bcd533" providerId="AD" clId="Web-{CB1E1DEE-A4AB-DE92-6DF7-DF4F208836E6}" dt="2023-08-10T14:47:24.817" v="52"/>
          <ac:spMkLst>
            <pc:docMk/>
            <pc:sldMk cId="2768514235" sldId="359"/>
            <ac:spMk id="11" creationId="{D99FCAC5-D75E-3B45-BBD7-D1596C859076}"/>
          </ac:spMkLst>
        </pc:spChg>
        <pc:spChg chg="del">
          <ac:chgData name="Saskia Schmidt" userId="S::saskia.schmidt@bvmw.de::bfbdca6f-9464-48fc-a9ef-f4f1b4bcd533" providerId="AD" clId="Web-{CB1E1DEE-A4AB-DE92-6DF7-DF4F208836E6}" dt="2023-08-10T14:47:18.052" v="51"/>
          <ac:spMkLst>
            <pc:docMk/>
            <pc:sldMk cId="2768514235" sldId="359"/>
            <ac:spMk id="12" creationId="{F38068DD-7A90-3449-970B-6476358B7F8A}"/>
          </ac:spMkLst>
        </pc:spChg>
        <pc:spChg chg="mod">
          <ac:chgData name="Saskia Schmidt" userId="S::saskia.schmidt@bvmw.de::bfbdca6f-9464-48fc-a9ef-f4f1b4bcd533" providerId="AD" clId="Web-{CB1E1DEE-A4AB-DE92-6DF7-DF4F208836E6}" dt="2023-08-10T15:29:30.493" v="576" actId="20577"/>
          <ac:spMkLst>
            <pc:docMk/>
            <pc:sldMk cId="2768514235" sldId="359"/>
            <ac:spMk id="13" creationId="{0E6A0743-1C6F-3046-9689-EF6B11FCD5DA}"/>
          </ac:spMkLst>
        </pc:spChg>
        <pc:spChg chg="mod">
          <ac:chgData name="Saskia Schmidt" userId="S::saskia.schmidt@bvmw.de::bfbdca6f-9464-48fc-a9ef-f4f1b4bcd533" providerId="AD" clId="Web-{CB1E1DEE-A4AB-DE92-6DF7-DF4F208836E6}" dt="2023-08-10T15:43:14.160" v="706" actId="20577"/>
          <ac:spMkLst>
            <pc:docMk/>
            <pc:sldMk cId="2768514235" sldId="359"/>
            <ac:spMk id="14" creationId="{053D33F0-504E-294F-BD48-EE8627CBCBF1}"/>
          </ac:spMkLst>
        </pc:spChg>
        <pc:spChg chg="mod">
          <ac:chgData name="Saskia Schmidt" userId="S::saskia.schmidt@bvmw.de::bfbdca6f-9464-48fc-a9ef-f4f1b4bcd533" providerId="AD" clId="Web-{CB1E1DEE-A4AB-DE92-6DF7-DF4F208836E6}" dt="2023-08-10T15:27:02.800" v="542" actId="1076"/>
          <ac:spMkLst>
            <pc:docMk/>
            <pc:sldMk cId="2768514235" sldId="359"/>
            <ac:spMk id="15" creationId="{5F1613ED-5295-C647-81BE-20A6655AE115}"/>
          </ac:spMkLst>
        </pc:spChg>
        <pc:spChg chg="mod">
          <ac:chgData name="Saskia Schmidt" userId="S::saskia.schmidt@bvmw.de::bfbdca6f-9464-48fc-a9ef-f4f1b4bcd533" providerId="AD" clId="Web-{CB1E1DEE-A4AB-DE92-6DF7-DF4F208836E6}" dt="2023-08-10T15:42:42.722" v="685" actId="20577"/>
          <ac:spMkLst>
            <pc:docMk/>
            <pc:sldMk cId="2768514235" sldId="359"/>
            <ac:spMk id="16" creationId="{0217988B-6FD8-6D40-A190-67FC95B35E96}"/>
          </ac:spMkLst>
        </pc:spChg>
        <pc:spChg chg="mod">
          <ac:chgData name="Saskia Schmidt" userId="S::saskia.schmidt@bvmw.de::bfbdca6f-9464-48fc-a9ef-f4f1b4bcd533" providerId="AD" clId="Web-{CB1E1DEE-A4AB-DE92-6DF7-DF4F208836E6}" dt="2023-08-10T15:51:01.253" v="737" actId="20577"/>
          <ac:spMkLst>
            <pc:docMk/>
            <pc:sldMk cId="2768514235" sldId="359"/>
            <ac:spMk id="17" creationId="{EC406ED6-D562-3D4F-834F-AE28442D888B}"/>
          </ac:spMkLst>
        </pc:spChg>
        <pc:spChg chg="mod">
          <ac:chgData name="Saskia Schmidt" userId="S::saskia.schmidt@bvmw.de::bfbdca6f-9464-48fc-a9ef-f4f1b4bcd533" providerId="AD" clId="Web-{CB1E1DEE-A4AB-DE92-6DF7-DF4F208836E6}" dt="2023-08-10T15:30:01.243" v="586" actId="20577"/>
          <ac:spMkLst>
            <pc:docMk/>
            <pc:sldMk cId="2768514235" sldId="359"/>
            <ac:spMk id="18" creationId="{4F51C9EF-DA67-EA4C-B283-8B2123A19E92}"/>
          </ac:spMkLst>
        </pc:spChg>
        <pc:picChg chg="add mod">
          <ac:chgData name="Saskia Schmidt" userId="S::saskia.schmidt@bvmw.de::bfbdca6f-9464-48fc-a9ef-f4f1b4bcd533" providerId="AD" clId="Web-{CB1E1DEE-A4AB-DE92-6DF7-DF4F208836E6}" dt="2023-08-10T15:27:02.988" v="547" actId="1076"/>
          <ac:picMkLst>
            <pc:docMk/>
            <pc:sldMk cId="2768514235" sldId="359"/>
            <ac:picMk id="7" creationId="{F7333E6D-18A2-61CC-F162-A644CB23A11A}"/>
          </ac:picMkLst>
        </pc:picChg>
        <pc:picChg chg="del mod">
          <ac:chgData name="Saskia Schmidt" userId="S::saskia.schmidt@bvmw.de::bfbdca6f-9464-48fc-a9ef-f4f1b4bcd533" providerId="AD" clId="Web-{CB1E1DEE-A4AB-DE92-6DF7-DF4F208836E6}" dt="2023-08-10T15:03:50.380" v="279"/>
          <ac:picMkLst>
            <pc:docMk/>
            <pc:sldMk cId="2768514235" sldId="359"/>
            <ac:picMk id="19" creationId="{EECD089D-902E-1E47-B963-B1D8B78E0F41}"/>
          </ac:picMkLst>
        </pc:picChg>
        <pc:picChg chg="mod">
          <ac:chgData name="Saskia Schmidt" userId="S::saskia.schmidt@bvmw.de::bfbdca6f-9464-48fc-a9ef-f4f1b4bcd533" providerId="AD" clId="Web-{CB1E1DEE-A4AB-DE92-6DF7-DF4F208836E6}" dt="2023-08-10T15:27:02.910" v="545" actId="1076"/>
          <ac:picMkLst>
            <pc:docMk/>
            <pc:sldMk cId="2768514235" sldId="359"/>
            <ac:picMk id="20" creationId="{A12AF2B6-43C4-DA4E-8DEA-DCC2659A89F2}"/>
          </ac:picMkLst>
        </pc:picChg>
        <pc:picChg chg="mod">
          <ac:chgData name="Saskia Schmidt" userId="S::saskia.schmidt@bvmw.de::bfbdca6f-9464-48fc-a9ef-f4f1b4bcd533" providerId="AD" clId="Web-{CB1E1DEE-A4AB-DE92-6DF7-DF4F208836E6}" dt="2023-08-10T15:27:02.957" v="546" actId="1076"/>
          <ac:picMkLst>
            <pc:docMk/>
            <pc:sldMk cId="2768514235" sldId="359"/>
            <ac:picMk id="21" creationId="{18101E49-D385-1848-AC13-4B88C1151A67}"/>
          </ac:picMkLst>
        </pc:picChg>
      </pc:sldChg>
      <pc:sldChg chg="addSp delSp modSp add ord replId">
        <pc:chgData name="Saskia Schmidt" userId="S::saskia.schmidt@bvmw.de::bfbdca6f-9464-48fc-a9ef-f4f1b4bcd533" providerId="AD" clId="Web-{CB1E1DEE-A4AB-DE92-6DF7-DF4F208836E6}" dt="2023-08-10T15:50:53.034" v="736"/>
        <pc:sldMkLst>
          <pc:docMk/>
          <pc:sldMk cId="2602575650" sldId="360"/>
        </pc:sldMkLst>
        <pc:spChg chg="mod">
          <ac:chgData name="Saskia Schmidt" userId="S::saskia.schmidt@bvmw.de::bfbdca6f-9464-48fc-a9ef-f4f1b4bcd533" providerId="AD" clId="Web-{CB1E1DEE-A4AB-DE92-6DF7-DF4F208836E6}" dt="2023-08-10T15:50:42.127" v="730" actId="1076"/>
          <ac:spMkLst>
            <pc:docMk/>
            <pc:sldMk cId="2602575650" sldId="360"/>
            <ac:spMk id="2" creationId="{096B0F94-C480-AB4B-9422-A3C4DF9F2E32}"/>
          </ac:spMkLst>
        </pc:spChg>
        <pc:spChg chg="del mod">
          <ac:chgData name="Saskia Schmidt" userId="S::saskia.schmidt@bvmw.de::bfbdca6f-9464-48fc-a9ef-f4f1b4bcd533" providerId="AD" clId="Web-{CB1E1DEE-A4AB-DE92-6DF7-DF4F208836E6}" dt="2023-08-10T15:50:16.439" v="728"/>
          <ac:spMkLst>
            <pc:docMk/>
            <pc:sldMk cId="2602575650" sldId="360"/>
            <ac:spMk id="6" creationId="{5CDFC2FF-EDB8-F74C-9631-956FA1AE9667}"/>
          </ac:spMkLst>
        </pc:spChg>
        <pc:spChg chg="del">
          <ac:chgData name="Saskia Schmidt" userId="S::saskia.schmidt@bvmw.de::bfbdca6f-9464-48fc-a9ef-f4f1b4bcd533" providerId="AD" clId="Web-{CB1E1DEE-A4AB-DE92-6DF7-DF4F208836E6}" dt="2023-08-10T14:52:39.140" v="80"/>
          <ac:spMkLst>
            <pc:docMk/>
            <pc:sldMk cId="2602575650" sldId="360"/>
            <ac:spMk id="7" creationId="{3625EF37-7D8B-7D47-A055-3EE0CB40C832}"/>
          </ac:spMkLst>
        </pc:spChg>
        <pc:spChg chg="add del mod">
          <ac:chgData name="Saskia Schmidt" userId="S::saskia.schmidt@bvmw.de::bfbdca6f-9464-48fc-a9ef-f4f1b4bcd533" providerId="AD" clId="Web-{CB1E1DEE-A4AB-DE92-6DF7-DF4F208836E6}" dt="2023-08-10T14:53:23.688" v="97"/>
          <ac:spMkLst>
            <pc:docMk/>
            <pc:sldMk cId="2602575650" sldId="360"/>
            <ac:spMk id="9" creationId="{D7FA6C0E-549D-57F5-6119-22E7F592F92B}"/>
          </ac:spMkLst>
        </pc:spChg>
        <pc:spChg chg="add mod">
          <ac:chgData name="Saskia Schmidt" userId="S::saskia.schmidt@bvmw.de::bfbdca6f-9464-48fc-a9ef-f4f1b4bcd533" providerId="AD" clId="Web-{CB1E1DEE-A4AB-DE92-6DF7-DF4F208836E6}" dt="2023-08-10T15:50:42.143" v="732" actId="1076"/>
          <ac:spMkLst>
            <pc:docMk/>
            <pc:sldMk cId="2602575650" sldId="360"/>
            <ac:spMk id="13" creationId="{E763BB07-F894-5198-B212-6DD321E6095E}"/>
          </ac:spMkLst>
        </pc:spChg>
        <pc:spChg chg="add mod">
          <ac:chgData name="Saskia Schmidt" userId="S::saskia.schmidt@bvmw.de::bfbdca6f-9464-48fc-a9ef-f4f1b4bcd533" providerId="AD" clId="Web-{CB1E1DEE-A4AB-DE92-6DF7-DF4F208836E6}" dt="2023-08-10T15:50:42.143" v="733" actId="1076"/>
          <ac:spMkLst>
            <pc:docMk/>
            <pc:sldMk cId="2602575650" sldId="360"/>
            <ac:spMk id="16" creationId="{0F9FEBEF-04CB-4D71-5290-C1D5409D0167}"/>
          </ac:spMkLst>
        </pc:spChg>
        <pc:spChg chg="add del mod">
          <ac:chgData name="Saskia Schmidt" userId="S::saskia.schmidt@bvmw.de::bfbdca6f-9464-48fc-a9ef-f4f1b4bcd533" providerId="AD" clId="Web-{CB1E1DEE-A4AB-DE92-6DF7-DF4F208836E6}" dt="2023-08-10T15:50:23.470" v="729"/>
          <ac:spMkLst>
            <pc:docMk/>
            <pc:sldMk cId="2602575650" sldId="360"/>
            <ac:spMk id="23" creationId="{9B75814A-7012-363D-5CF7-73A77E01368C}"/>
          </ac:spMkLst>
        </pc:spChg>
        <pc:picChg chg="add mod">
          <ac:chgData name="Saskia Schmidt" userId="S::saskia.schmidt@bvmw.de::bfbdca6f-9464-48fc-a9ef-f4f1b4bcd533" providerId="AD" clId="Web-{CB1E1DEE-A4AB-DE92-6DF7-DF4F208836E6}" dt="2023-08-10T15:50:42.127" v="731" actId="1076"/>
          <ac:picMkLst>
            <pc:docMk/>
            <pc:sldMk cId="2602575650" sldId="360"/>
            <ac:picMk id="11" creationId="{E7AF4C8D-CC45-2FA0-F11D-B96C24095AB4}"/>
          </ac:picMkLst>
        </pc:picChg>
        <pc:picChg chg="add del mod">
          <ac:chgData name="Saskia Schmidt" userId="S::saskia.schmidt@bvmw.de::bfbdca6f-9464-48fc-a9ef-f4f1b4bcd533" providerId="AD" clId="Web-{CB1E1DEE-A4AB-DE92-6DF7-DF4F208836E6}" dt="2023-08-10T15:04:07.475" v="285"/>
          <ac:picMkLst>
            <pc:docMk/>
            <pc:sldMk cId="2602575650" sldId="360"/>
            <ac:picMk id="14" creationId="{0F9BCEB4-C3CD-4EC8-9072-573B5C40ACA6}"/>
          </ac:picMkLst>
        </pc:picChg>
        <pc:picChg chg="add del mod">
          <ac:chgData name="Saskia Schmidt" userId="S::saskia.schmidt@bvmw.de::bfbdca6f-9464-48fc-a9ef-f4f1b4bcd533" providerId="AD" clId="Web-{CB1E1DEE-A4AB-DE92-6DF7-DF4F208836E6}" dt="2023-08-10T15:04:24.303" v="287"/>
          <ac:picMkLst>
            <pc:docMk/>
            <pc:sldMk cId="2602575650" sldId="360"/>
            <ac:picMk id="17" creationId="{32F8EB43-36AC-09B4-3AD3-B4FCA071F657}"/>
          </ac:picMkLst>
        </pc:picChg>
        <pc:picChg chg="add mod">
          <ac:chgData name="Saskia Schmidt" userId="S::saskia.schmidt@bvmw.de::bfbdca6f-9464-48fc-a9ef-f4f1b4bcd533" providerId="AD" clId="Web-{CB1E1DEE-A4AB-DE92-6DF7-DF4F208836E6}" dt="2023-08-10T15:50:42.158" v="734" actId="1076"/>
          <ac:picMkLst>
            <pc:docMk/>
            <pc:sldMk cId="2602575650" sldId="360"/>
            <ac:picMk id="19" creationId="{D4228C82-F1B2-2B0B-723C-99E5995C0F07}"/>
          </ac:picMkLst>
        </pc:picChg>
        <pc:picChg chg="add mod">
          <ac:chgData name="Saskia Schmidt" userId="S::saskia.schmidt@bvmw.de::bfbdca6f-9464-48fc-a9ef-f4f1b4bcd533" providerId="AD" clId="Web-{CB1E1DEE-A4AB-DE92-6DF7-DF4F208836E6}" dt="2023-08-10T15:50:42.158" v="735" actId="1076"/>
          <ac:picMkLst>
            <pc:docMk/>
            <pc:sldMk cId="2602575650" sldId="360"/>
            <ac:picMk id="21" creationId="{F981E5EC-C0EE-F66E-EB84-0B7BBAC05C78}"/>
          </ac:picMkLst>
        </pc:picChg>
      </pc:sldChg>
      <pc:sldChg chg="modSp add replId">
        <pc:chgData name="Saskia Schmidt" userId="S::saskia.schmidt@bvmw.de::bfbdca6f-9464-48fc-a9ef-f4f1b4bcd533" providerId="AD" clId="Web-{CB1E1DEE-A4AB-DE92-6DF7-DF4F208836E6}" dt="2023-08-10T15:53:42.821" v="828" actId="20577"/>
        <pc:sldMkLst>
          <pc:docMk/>
          <pc:sldMk cId="494894500" sldId="361"/>
        </pc:sldMkLst>
        <pc:spChg chg="mod">
          <ac:chgData name="Saskia Schmidt" userId="S::saskia.schmidt@bvmw.de::bfbdca6f-9464-48fc-a9ef-f4f1b4bcd533" providerId="AD" clId="Web-{CB1E1DEE-A4AB-DE92-6DF7-DF4F208836E6}" dt="2023-08-10T15:53:42.821" v="828" actId="20577"/>
          <ac:spMkLst>
            <pc:docMk/>
            <pc:sldMk cId="494894500" sldId="361"/>
            <ac:spMk id="2" creationId="{3DF400AC-00E6-487C-A3A4-FCCEB9347988}"/>
          </ac:spMkLst>
        </pc:spChg>
        <pc:spChg chg="mod">
          <ac:chgData name="Saskia Schmidt" userId="S::saskia.schmidt@bvmw.de::bfbdca6f-9464-48fc-a9ef-f4f1b4bcd533" providerId="AD" clId="Web-{CB1E1DEE-A4AB-DE92-6DF7-DF4F208836E6}" dt="2023-08-10T15:52:55.256" v="755" actId="20577"/>
          <ac:spMkLst>
            <pc:docMk/>
            <pc:sldMk cId="494894500" sldId="361"/>
            <ac:spMk id="6" creationId="{B9B21F8F-7223-4FB7-9995-5DE9F4F8E553}"/>
          </ac:spMkLst>
        </pc:spChg>
      </pc:sldChg>
    </pc:docChg>
  </pc:docChgLst>
  <pc:docChgLst>
    <pc:chgData name="Saskia Schmidt" userId="S::saskia.schmidt@bvmw.de::bfbdca6f-9464-48fc-a9ef-f4f1b4bcd533" providerId="AD" clId="Web-{FAAA1D51-83CF-607C-A542-EAEF764CB94A}"/>
    <pc:docChg chg="modSld">
      <pc:chgData name="Saskia Schmidt" userId="S::saskia.schmidt@bvmw.de::bfbdca6f-9464-48fc-a9ef-f4f1b4bcd533" providerId="AD" clId="Web-{FAAA1D51-83CF-607C-A542-EAEF764CB94A}" dt="2023-08-10T14:09:07.922" v="406"/>
      <pc:docMkLst>
        <pc:docMk/>
      </pc:docMkLst>
      <pc:sldChg chg="delSp modSp">
        <pc:chgData name="Saskia Schmidt" userId="S::saskia.schmidt@bvmw.de::bfbdca6f-9464-48fc-a9ef-f4f1b4bcd533" providerId="AD" clId="Web-{FAAA1D51-83CF-607C-A542-EAEF764CB94A}" dt="2023-08-10T13:19:14.277" v="4"/>
        <pc:sldMkLst>
          <pc:docMk/>
          <pc:sldMk cId="3385926971" sldId="345"/>
        </pc:sldMkLst>
        <pc:spChg chg="del">
          <ac:chgData name="Saskia Schmidt" userId="S::saskia.schmidt@bvmw.de::bfbdca6f-9464-48fc-a9ef-f4f1b4bcd533" providerId="AD" clId="Web-{FAAA1D51-83CF-607C-A542-EAEF764CB94A}" dt="2023-08-10T13:19:14.277" v="4"/>
          <ac:spMkLst>
            <pc:docMk/>
            <pc:sldMk cId="3385926971" sldId="345"/>
            <ac:spMk id="3" creationId="{C9DE9594-BD53-A446-A27C-259E9DF6CEEC}"/>
          </ac:spMkLst>
        </pc:spChg>
        <pc:spChg chg="mod">
          <ac:chgData name="Saskia Schmidt" userId="S::saskia.schmidt@bvmw.de::bfbdca6f-9464-48fc-a9ef-f4f1b4bcd533" providerId="AD" clId="Web-{FAAA1D51-83CF-607C-A542-EAEF764CB94A}" dt="2023-08-10T13:19:09.370" v="3" actId="20577"/>
          <ac:spMkLst>
            <pc:docMk/>
            <pc:sldMk cId="3385926971" sldId="345"/>
            <ac:spMk id="12" creationId="{70B85BEF-DBC2-D1E4-7BAA-206AFFE29394}"/>
          </ac:spMkLst>
        </pc:spChg>
        <pc:picChg chg="mod">
          <ac:chgData name="Saskia Schmidt" userId="S::saskia.schmidt@bvmw.de::bfbdca6f-9464-48fc-a9ef-f4f1b4bcd533" providerId="AD" clId="Web-{FAAA1D51-83CF-607C-A542-EAEF764CB94A}" dt="2023-08-10T13:18:24.010" v="0"/>
          <ac:picMkLst>
            <pc:docMk/>
            <pc:sldMk cId="3385926971" sldId="345"/>
            <ac:picMk id="11" creationId="{D2DD30C7-35AB-1329-BDD8-4034AB83993C}"/>
          </ac:picMkLst>
        </pc:picChg>
      </pc:sldChg>
      <pc:sldChg chg="addSp delSp modSp addAnim modAnim modNotes">
        <pc:chgData name="Saskia Schmidt" userId="S::saskia.schmidt@bvmw.de::bfbdca6f-9464-48fc-a9ef-f4f1b4bcd533" providerId="AD" clId="Web-{FAAA1D51-83CF-607C-A542-EAEF764CB94A}" dt="2023-08-10T14:09:07.922" v="406"/>
        <pc:sldMkLst>
          <pc:docMk/>
          <pc:sldMk cId="422178880" sldId="356"/>
        </pc:sldMkLst>
        <pc:spChg chg="mod ord">
          <ac:chgData name="Saskia Schmidt" userId="S::saskia.schmidt@bvmw.de::bfbdca6f-9464-48fc-a9ef-f4f1b4bcd533" providerId="AD" clId="Web-{FAAA1D51-83CF-607C-A542-EAEF764CB94A}" dt="2023-08-10T14:00:42.971" v="304"/>
          <ac:spMkLst>
            <pc:docMk/>
            <pc:sldMk cId="422178880" sldId="356"/>
            <ac:spMk id="2" creationId="{096B0F94-C480-AB4B-9422-A3C4DF9F2E32}"/>
          </ac:spMkLst>
        </pc:spChg>
        <pc:spChg chg="del">
          <ac:chgData name="Saskia Schmidt" userId="S::saskia.schmidt@bvmw.de::bfbdca6f-9464-48fc-a9ef-f4f1b4bcd533" providerId="AD" clId="Web-{FAAA1D51-83CF-607C-A542-EAEF764CB94A}" dt="2023-08-10T13:21:16.452" v="10"/>
          <ac:spMkLst>
            <pc:docMk/>
            <pc:sldMk cId="422178880" sldId="356"/>
            <ac:spMk id="7" creationId="{3625EF37-7D8B-7D47-A055-3EE0CB40C832}"/>
          </ac:spMkLst>
        </pc:spChg>
        <pc:spChg chg="add del mod">
          <ac:chgData name="Saskia Schmidt" userId="S::saskia.schmidt@bvmw.de::bfbdca6f-9464-48fc-a9ef-f4f1b4bcd533" providerId="AD" clId="Web-{FAAA1D51-83CF-607C-A542-EAEF764CB94A}" dt="2023-08-10T13:21:21.030" v="11"/>
          <ac:spMkLst>
            <pc:docMk/>
            <pc:sldMk cId="422178880" sldId="356"/>
            <ac:spMk id="10" creationId="{E910242F-5750-DE01-AB6D-EE12248C25A9}"/>
          </ac:spMkLst>
        </pc:spChg>
        <pc:spChg chg="add mod">
          <ac:chgData name="Saskia Schmidt" userId="S::saskia.schmidt@bvmw.de::bfbdca6f-9464-48fc-a9ef-f4f1b4bcd533" providerId="AD" clId="Web-{FAAA1D51-83CF-607C-A542-EAEF764CB94A}" dt="2023-08-10T13:56:16.542" v="259" actId="1076"/>
          <ac:spMkLst>
            <pc:docMk/>
            <pc:sldMk cId="422178880" sldId="356"/>
            <ac:spMk id="12" creationId="{8A840041-0A51-5F9C-AFA0-426D3165D63F}"/>
          </ac:spMkLst>
        </pc:spChg>
        <pc:spChg chg="add mod">
          <ac:chgData name="Saskia Schmidt" userId="S::saskia.schmidt@bvmw.de::bfbdca6f-9464-48fc-a9ef-f4f1b4bcd533" providerId="AD" clId="Web-{FAAA1D51-83CF-607C-A542-EAEF764CB94A}" dt="2023-08-10T13:56:13.432" v="258" actId="1076"/>
          <ac:spMkLst>
            <pc:docMk/>
            <pc:sldMk cId="422178880" sldId="356"/>
            <ac:spMk id="14" creationId="{FE2D065D-4B2E-B8C5-F155-FA3FCC38CF96}"/>
          </ac:spMkLst>
        </pc:spChg>
        <pc:spChg chg="add mod">
          <ac:chgData name="Saskia Schmidt" userId="S::saskia.schmidt@bvmw.de::bfbdca6f-9464-48fc-a9ef-f4f1b4bcd533" providerId="AD" clId="Web-{FAAA1D51-83CF-607C-A542-EAEF764CB94A}" dt="2023-08-10T13:56:11.791" v="257" actId="1076"/>
          <ac:spMkLst>
            <pc:docMk/>
            <pc:sldMk cId="422178880" sldId="356"/>
            <ac:spMk id="15" creationId="{7C65B70A-FCB0-398D-96A9-D5B9A47761B1}"/>
          </ac:spMkLst>
        </pc:spChg>
        <pc:spChg chg="add mod">
          <ac:chgData name="Saskia Schmidt" userId="S::saskia.schmidt@bvmw.de::bfbdca6f-9464-48fc-a9ef-f4f1b4bcd533" providerId="AD" clId="Web-{FAAA1D51-83CF-607C-A542-EAEF764CB94A}" dt="2023-08-10T13:57:51.997" v="284" actId="1076"/>
          <ac:spMkLst>
            <pc:docMk/>
            <pc:sldMk cId="422178880" sldId="356"/>
            <ac:spMk id="20" creationId="{70E362CC-EAF8-5C4B-F9C5-CF060C3397DD}"/>
          </ac:spMkLst>
        </pc:spChg>
        <pc:spChg chg="add mod ord">
          <ac:chgData name="Saskia Schmidt" userId="S::saskia.schmidt@bvmw.de::bfbdca6f-9464-48fc-a9ef-f4f1b4bcd533" providerId="AD" clId="Web-{FAAA1D51-83CF-607C-A542-EAEF764CB94A}" dt="2023-08-10T14:00:53.221" v="306"/>
          <ac:spMkLst>
            <pc:docMk/>
            <pc:sldMk cId="422178880" sldId="356"/>
            <ac:spMk id="22" creationId="{4890BE60-FE23-91C4-52E4-61E1C9C2D211}"/>
          </ac:spMkLst>
        </pc:spChg>
        <pc:spChg chg="add mod">
          <ac:chgData name="Saskia Schmidt" userId="S::saskia.schmidt@bvmw.de::bfbdca6f-9464-48fc-a9ef-f4f1b4bcd533" providerId="AD" clId="Web-{FAAA1D51-83CF-607C-A542-EAEF764CB94A}" dt="2023-08-10T13:59:19.640" v="296" actId="1076"/>
          <ac:spMkLst>
            <pc:docMk/>
            <pc:sldMk cId="422178880" sldId="356"/>
            <ac:spMk id="23" creationId="{9EC8D7DB-B384-054B-7A9A-A8CE68F15054}"/>
          </ac:spMkLst>
        </pc:spChg>
        <pc:spChg chg="add mod">
          <ac:chgData name="Saskia Schmidt" userId="S::saskia.schmidt@bvmw.de::bfbdca6f-9464-48fc-a9ef-f4f1b4bcd533" providerId="AD" clId="Web-{FAAA1D51-83CF-607C-A542-EAEF764CB94A}" dt="2023-08-10T13:59:24.203" v="298" actId="1076"/>
          <ac:spMkLst>
            <pc:docMk/>
            <pc:sldMk cId="422178880" sldId="356"/>
            <ac:spMk id="24" creationId="{8514F002-9291-28F6-F46C-E4BF80B773A3}"/>
          </ac:spMkLst>
        </pc:spChg>
        <pc:spChg chg="add mod">
          <ac:chgData name="Saskia Schmidt" userId="S::saskia.schmidt@bvmw.de::bfbdca6f-9464-48fc-a9ef-f4f1b4bcd533" providerId="AD" clId="Web-{FAAA1D51-83CF-607C-A542-EAEF764CB94A}" dt="2023-08-10T13:59:29.547" v="300" actId="1076"/>
          <ac:spMkLst>
            <pc:docMk/>
            <pc:sldMk cId="422178880" sldId="356"/>
            <ac:spMk id="25" creationId="{152BEE65-B9B0-4C66-F06D-C07CD32EC55A}"/>
          </ac:spMkLst>
        </pc:spChg>
        <pc:picChg chg="add mod">
          <ac:chgData name="Saskia Schmidt" userId="S::saskia.schmidt@bvmw.de::bfbdca6f-9464-48fc-a9ef-f4f1b4bcd533" providerId="AD" clId="Web-{FAAA1D51-83CF-607C-A542-EAEF764CB94A}" dt="2023-08-10T13:57:43.325" v="283" actId="1076"/>
          <ac:picMkLst>
            <pc:docMk/>
            <pc:sldMk cId="422178880" sldId="356"/>
            <ac:picMk id="8" creationId="{C79A64A2-AF1D-0FEE-A5FA-0B6BC5716D00}"/>
          </ac:picMkLst>
        </pc:picChg>
        <pc:picChg chg="add mod">
          <ac:chgData name="Saskia Schmidt" userId="S::saskia.schmidt@bvmw.de::bfbdca6f-9464-48fc-a9ef-f4f1b4bcd533" providerId="AD" clId="Web-{FAAA1D51-83CF-607C-A542-EAEF764CB94A}" dt="2023-08-10T13:58:24.248" v="287" actId="1076"/>
          <ac:picMkLst>
            <pc:docMk/>
            <pc:sldMk cId="422178880" sldId="356"/>
            <ac:picMk id="21" creationId="{85023EBD-E1D3-EF6F-697B-3077A9C4156A}"/>
          </ac:picMkLst>
        </pc:picChg>
        <pc:cxnChg chg="add mod ord">
          <ac:chgData name="Saskia Schmidt" userId="S::saskia.schmidt@bvmw.de::bfbdca6f-9464-48fc-a9ef-f4f1b4bcd533" providerId="AD" clId="Web-{FAAA1D51-83CF-607C-A542-EAEF764CB94A}" dt="2023-08-10T14:01:06.987" v="307"/>
          <ac:cxnSpMkLst>
            <pc:docMk/>
            <pc:sldMk cId="422178880" sldId="356"/>
            <ac:cxnSpMk id="16" creationId="{4C02FD97-20E0-0C8A-9168-3BBDF2D85FA5}"/>
          </ac:cxnSpMkLst>
        </pc:cxnChg>
        <pc:cxnChg chg="add mod ord">
          <ac:chgData name="Saskia Schmidt" userId="S::saskia.schmidt@bvmw.de::bfbdca6f-9464-48fc-a9ef-f4f1b4bcd533" providerId="AD" clId="Web-{FAAA1D51-83CF-607C-A542-EAEF764CB94A}" dt="2023-08-10T14:02:52.037" v="316" actId="14100"/>
          <ac:cxnSpMkLst>
            <pc:docMk/>
            <pc:sldMk cId="422178880" sldId="356"/>
            <ac:cxnSpMk id="17" creationId="{E8A27F59-2630-CAA6-B0F1-A71D14DFE0FE}"/>
          </ac:cxnSpMkLst>
        </pc:cxnChg>
        <pc:cxnChg chg="add mod ord">
          <ac:chgData name="Saskia Schmidt" userId="S::saskia.schmidt@bvmw.de::bfbdca6f-9464-48fc-a9ef-f4f1b4bcd533" providerId="AD" clId="Web-{FAAA1D51-83CF-607C-A542-EAEF764CB94A}" dt="2023-08-10T14:01:07.128" v="308"/>
          <ac:cxnSpMkLst>
            <pc:docMk/>
            <pc:sldMk cId="422178880" sldId="356"/>
            <ac:cxnSpMk id="18" creationId="{47BBA753-63F5-7332-A01E-18759472D0FC}"/>
          </ac:cxnSpMkLst>
        </pc:cxnChg>
        <pc:cxnChg chg="add mod ord">
          <ac:chgData name="Saskia Schmidt" userId="S::saskia.schmidt@bvmw.de::bfbdca6f-9464-48fc-a9ef-f4f1b4bcd533" providerId="AD" clId="Web-{FAAA1D51-83CF-607C-A542-EAEF764CB94A}" dt="2023-08-10T14:02:45.271" v="315" actId="14100"/>
          <ac:cxnSpMkLst>
            <pc:docMk/>
            <pc:sldMk cId="422178880" sldId="356"/>
            <ac:cxnSpMk id="19" creationId="{3C9A5EFA-4711-0127-A35C-B4DE2B5B9D1F}"/>
          </ac:cxnSpMkLst>
        </pc:cxnChg>
      </pc:sldChg>
    </pc:docChg>
  </pc:docChgLst>
  <pc:docChgLst>
    <pc:chgData name="Saskia Schmidt" userId="S::saskia.schmidt@bvmw.de::bfbdca6f-9464-48fc-a9ef-f4f1b4bcd533" providerId="AD" clId="Web-{ECCFD327-0266-F3F4-D616-DF8D0E3DF0E6}"/>
    <pc:docChg chg="addSld delSld modSld sldOrd modSection">
      <pc:chgData name="Saskia Schmidt" userId="S::saskia.schmidt@bvmw.de::bfbdca6f-9464-48fc-a9ef-f4f1b4bcd533" providerId="AD" clId="Web-{ECCFD327-0266-F3F4-D616-DF8D0E3DF0E6}" dt="2023-08-24T10:09:25.610" v="38"/>
      <pc:docMkLst>
        <pc:docMk/>
      </pc:docMkLst>
      <pc:sldChg chg="modSp modCm">
        <pc:chgData name="Saskia Schmidt" userId="S::saskia.schmidt@bvmw.de::bfbdca6f-9464-48fc-a9ef-f4f1b4bcd533" providerId="AD" clId="Web-{ECCFD327-0266-F3F4-D616-DF8D0E3DF0E6}" dt="2023-08-24T09:57:09.373" v="35" actId="1076"/>
        <pc:sldMkLst>
          <pc:docMk/>
          <pc:sldMk cId="1864620671" sldId="333"/>
        </pc:sldMkLst>
        <pc:spChg chg="mod">
          <ac:chgData name="Saskia Schmidt" userId="S::saskia.schmidt@bvmw.de::bfbdca6f-9464-48fc-a9ef-f4f1b4bcd533" providerId="AD" clId="Web-{ECCFD327-0266-F3F4-D616-DF8D0E3DF0E6}" dt="2023-08-24T09:56:57.341" v="33" actId="20577"/>
          <ac:spMkLst>
            <pc:docMk/>
            <pc:sldMk cId="1864620671" sldId="333"/>
            <ac:spMk id="2" creationId="{18B7F9FE-A170-A54C-897A-58EF5EACB6C2}"/>
          </ac:spMkLst>
        </pc:spChg>
        <pc:spChg chg="mod">
          <ac:chgData name="Saskia Schmidt" userId="S::saskia.schmidt@bvmw.de::bfbdca6f-9464-48fc-a9ef-f4f1b4bcd533" providerId="AD" clId="Web-{ECCFD327-0266-F3F4-D616-DF8D0E3DF0E6}" dt="2023-08-24T09:57:09.373" v="35" actId="1076"/>
          <ac:spMkLst>
            <pc:docMk/>
            <pc:sldMk cId="1864620671" sldId="333"/>
            <ac:spMk id="3" creationId="{A3EBB789-16E0-BE43-8D98-578F339B22A2}"/>
          </ac:spMkLst>
        </pc:spChg>
      </pc:sldChg>
      <pc:sldChg chg="modSp modCm">
        <pc:chgData name="Saskia Schmidt" userId="S::saskia.schmidt@bvmw.de::bfbdca6f-9464-48fc-a9ef-f4f1b4bcd533" providerId="AD" clId="Web-{ECCFD327-0266-F3F4-D616-DF8D0E3DF0E6}" dt="2023-08-24T10:09:25.610" v="38"/>
        <pc:sldMkLst>
          <pc:docMk/>
          <pc:sldMk cId="422178880" sldId="356"/>
        </pc:sldMkLst>
        <pc:spChg chg="mod">
          <ac:chgData name="Saskia Schmidt" userId="S::saskia.schmidt@bvmw.de::bfbdca6f-9464-48fc-a9ef-f4f1b4bcd533" providerId="AD" clId="Web-{ECCFD327-0266-F3F4-D616-DF8D0E3DF0E6}" dt="2023-08-24T09:58:05.064" v="37" actId="1076"/>
          <ac:spMkLst>
            <pc:docMk/>
            <pc:sldMk cId="422178880" sldId="356"/>
            <ac:spMk id="12" creationId="{8A840041-0A51-5F9C-AFA0-426D3165D63F}"/>
          </ac:spMkLst>
        </pc:spChg>
      </pc:sldChg>
      <pc:sldChg chg="addSp delSp modSp mod modShow">
        <pc:chgData name="Saskia Schmidt" userId="S::saskia.schmidt@bvmw.de::bfbdca6f-9464-48fc-a9ef-f4f1b4bcd533" providerId="AD" clId="Web-{ECCFD327-0266-F3F4-D616-DF8D0E3DF0E6}" dt="2023-08-24T09:29:02.975" v="26"/>
        <pc:sldMkLst>
          <pc:docMk/>
          <pc:sldMk cId="3514600773" sldId="385"/>
        </pc:sldMkLst>
        <pc:spChg chg="del">
          <ac:chgData name="Saskia Schmidt" userId="S::saskia.schmidt@bvmw.de::bfbdca6f-9464-48fc-a9ef-f4f1b4bcd533" providerId="AD" clId="Web-{ECCFD327-0266-F3F4-D616-DF8D0E3DF0E6}" dt="2023-08-24T09:27:59.801" v="6"/>
          <ac:spMkLst>
            <pc:docMk/>
            <pc:sldMk cId="3514600773" sldId="385"/>
            <ac:spMk id="4" creationId="{00000000-0000-0000-0000-000000000000}"/>
          </ac:spMkLst>
        </pc:spChg>
        <pc:spChg chg="add del mod">
          <ac:chgData name="Saskia Schmidt" userId="S::saskia.schmidt@bvmw.de::bfbdca6f-9464-48fc-a9ef-f4f1b4bcd533" providerId="AD" clId="Web-{ECCFD327-0266-F3F4-D616-DF8D0E3DF0E6}" dt="2023-08-24T09:28:08.770" v="7"/>
          <ac:spMkLst>
            <pc:docMk/>
            <pc:sldMk cId="3514600773" sldId="385"/>
            <ac:spMk id="5" creationId="{E419013A-0849-8E7E-AC59-C4659E1D46AC}"/>
          </ac:spMkLst>
        </pc:spChg>
        <pc:picChg chg="mod">
          <ac:chgData name="Saskia Schmidt" userId="S::saskia.schmidt@bvmw.de::bfbdca6f-9464-48fc-a9ef-f4f1b4bcd533" providerId="AD" clId="Web-{ECCFD327-0266-F3F4-D616-DF8D0E3DF0E6}" dt="2023-08-24T09:28:08.864" v="8" actId="1076"/>
          <ac:picMkLst>
            <pc:docMk/>
            <pc:sldMk cId="3514600773" sldId="385"/>
            <ac:picMk id="37" creationId="{23287B3F-0A1A-DD15-82F2-75CD96652F92}"/>
          </ac:picMkLst>
        </pc:picChg>
      </pc:sldChg>
      <pc:sldChg chg="new del">
        <pc:chgData name="Saskia Schmidt" userId="S::saskia.schmidt@bvmw.de::bfbdca6f-9464-48fc-a9ef-f4f1b4bcd533" providerId="AD" clId="Web-{ECCFD327-0266-F3F4-D616-DF8D0E3DF0E6}" dt="2023-08-24T09:27:29.831" v="1"/>
        <pc:sldMkLst>
          <pc:docMk/>
          <pc:sldMk cId="1151627270" sldId="386"/>
        </pc:sldMkLst>
      </pc:sldChg>
      <pc:sldChg chg="new del">
        <pc:chgData name="Saskia Schmidt" userId="S::saskia.schmidt@bvmw.de::bfbdca6f-9464-48fc-a9ef-f4f1b4bcd533" providerId="AD" clId="Web-{ECCFD327-0266-F3F4-D616-DF8D0E3DF0E6}" dt="2023-08-24T09:27:44.410" v="3"/>
        <pc:sldMkLst>
          <pc:docMk/>
          <pc:sldMk cId="1603346208" sldId="386"/>
        </pc:sldMkLst>
      </pc:sldChg>
      <pc:sldChg chg="addSp delSp modSp new ord">
        <pc:chgData name="Saskia Schmidt" userId="S::saskia.schmidt@bvmw.de::bfbdca6f-9464-48fc-a9ef-f4f1b4bcd533" providerId="AD" clId="Web-{ECCFD327-0266-F3F4-D616-DF8D0E3DF0E6}" dt="2023-08-24T09:28:57.537" v="25"/>
        <pc:sldMkLst>
          <pc:docMk/>
          <pc:sldMk cId="3218598334" sldId="386"/>
        </pc:sldMkLst>
        <pc:spChg chg="del">
          <ac:chgData name="Saskia Schmidt" userId="S::saskia.schmidt@bvmw.de::bfbdca6f-9464-48fc-a9ef-f4f1b4bcd533" providerId="AD" clId="Web-{ECCFD327-0266-F3F4-D616-DF8D0E3DF0E6}" dt="2023-08-24T09:28:57.537" v="25"/>
          <ac:spMkLst>
            <pc:docMk/>
            <pc:sldMk cId="3218598334" sldId="386"/>
            <ac:spMk id="2" creationId="{BB4FB5CB-E56B-40FF-FC6E-08CB20F493ED}"/>
          </ac:spMkLst>
        </pc:spChg>
        <pc:spChg chg="mod">
          <ac:chgData name="Saskia Schmidt" userId="S::saskia.schmidt@bvmw.de::bfbdca6f-9464-48fc-a9ef-f4f1b4bcd533" providerId="AD" clId="Web-{ECCFD327-0266-F3F4-D616-DF8D0E3DF0E6}" dt="2023-08-24T09:28:50.147" v="24" actId="20577"/>
          <ac:spMkLst>
            <pc:docMk/>
            <pc:sldMk cId="3218598334" sldId="386"/>
            <ac:spMk id="14" creationId="{FD7A7336-6168-12BC-2ACC-19DD08ACA5D4}"/>
          </ac:spMkLst>
        </pc:spChg>
        <pc:spChg chg="mod">
          <ac:chgData name="Saskia Schmidt" userId="S::saskia.schmidt@bvmw.de::bfbdca6f-9464-48fc-a9ef-f4f1b4bcd533" providerId="AD" clId="Web-{ECCFD327-0266-F3F4-D616-DF8D0E3DF0E6}" dt="2023-08-24T09:28:43.615" v="22" actId="20577"/>
          <ac:spMkLst>
            <pc:docMk/>
            <pc:sldMk cId="3218598334" sldId="386"/>
            <ac:spMk id="17" creationId="{10A0C3A1-C05D-8BC0-2E9A-5B98DA0F4E10}"/>
          </ac:spMkLst>
        </pc:spChg>
        <pc:spChg chg="mod">
          <ac:chgData name="Saskia Schmidt" userId="S::saskia.schmidt@bvmw.de::bfbdca6f-9464-48fc-a9ef-f4f1b4bcd533" providerId="AD" clId="Web-{ECCFD327-0266-F3F4-D616-DF8D0E3DF0E6}" dt="2023-08-24T09:28:40.037" v="20" actId="20577"/>
          <ac:spMkLst>
            <pc:docMk/>
            <pc:sldMk cId="3218598334" sldId="386"/>
            <ac:spMk id="20" creationId="{D8B4E5FF-5092-AD5E-C537-57496D46A9DE}"/>
          </ac:spMkLst>
        </pc:spChg>
        <pc:grpChg chg="add">
          <ac:chgData name="Saskia Schmidt" userId="S::saskia.schmidt@bvmw.de::bfbdca6f-9464-48fc-a9ef-f4f1b4bcd533" providerId="AD" clId="Web-{ECCFD327-0266-F3F4-D616-DF8D0E3DF0E6}" dt="2023-08-24T09:28:14.677" v="9"/>
          <ac:grpSpMkLst>
            <pc:docMk/>
            <pc:sldMk cId="3218598334" sldId="386"/>
            <ac:grpSpMk id="21" creationId="{5567A7E2-C942-31D5-1855-404DA94386D5}"/>
          </ac:grpSpMkLst>
        </pc:grpChg>
        <pc:picChg chg="add">
          <ac:chgData name="Saskia Schmidt" userId="S::saskia.schmidt@bvmw.de::bfbdca6f-9464-48fc-a9ef-f4f1b4bcd533" providerId="AD" clId="Web-{ECCFD327-0266-F3F4-D616-DF8D0E3DF0E6}" dt="2023-08-24T09:28:14.708" v="10"/>
          <ac:picMkLst>
            <pc:docMk/>
            <pc:sldMk cId="3218598334" sldId="386"/>
            <ac:picMk id="23" creationId="{B7274B46-E7C6-EF67-2A0A-B39119764D1A}"/>
          </ac:picMkLst>
        </pc:picChg>
      </pc:sldChg>
    </pc:docChg>
  </pc:docChgLst>
  <pc:docChgLst>
    <pc:chgData name="Joanna-Luisa Giese" userId="S::joanna.giese@bvmw.de::824fd0a8-8577-46fb-83a4-3396b18aa040" providerId="AD" clId="Web-{409FABD6-8294-9E7C-77D4-870E18318EBB}"/>
    <pc:docChg chg="addSld modSld sldOrd modSection">
      <pc:chgData name="Joanna-Luisa Giese" userId="S::joanna.giese@bvmw.de::824fd0a8-8577-46fb-83a4-3396b18aa040" providerId="AD" clId="Web-{409FABD6-8294-9E7C-77D4-870E18318EBB}" dt="2023-08-23T11:03:41.161" v="911" actId="14100"/>
      <pc:docMkLst>
        <pc:docMk/>
      </pc:docMkLst>
      <pc:sldChg chg="delSp modSp modNotes">
        <pc:chgData name="Joanna-Luisa Giese" userId="S::joanna.giese@bvmw.de::824fd0a8-8577-46fb-83a4-3396b18aa040" providerId="AD" clId="Web-{409FABD6-8294-9E7C-77D4-870E18318EBB}" dt="2023-08-23T10:57:59.012" v="865"/>
        <pc:sldMkLst>
          <pc:docMk/>
          <pc:sldMk cId="3385926971" sldId="345"/>
        </pc:sldMkLst>
        <pc:picChg chg="mod">
          <ac:chgData name="Joanna-Luisa Giese" userId="S::joanna.giese@bvmw.de::824fd0a8-8577-46fb-83a4-3396b18aa040" providerId="AD" clId="Web-{409FABD6-8294-9E7C-77D4-870E18318EBB}" dt="2023-08-23T09:46:06.523" v="840" actId="1076"/>
          <ac:picMkLst>
            <pc:docMk/>
            <pc:sldMk cId="3385926971" sldId="345"/>
            <ac:picMk id="3" creationId="{4B43AA7A-12BE-5AF2-4116-EBD94CC179D2}"/>
          </ac:picMkLst>
        </pc:picChg>
        <pc:picChg chg="del">
          <ac:chgData name="Joanna-Luisa Giese" userId="S::joanna.giese@bvmw.de::824fd0a8-8577-46fb-83a4-3396b18aa040" providerId="AD" clId="Web-{409FABD6-8294-9E7C-77D4-870E18318EBB}" dt="2023-08-23T09:45:58.461" v="836"/>
          <ac:picMkLst>
            <pc:docMk/>
            <pc:sldMk cId="3385926971" sldId="345"/>
            <ac:picMk id="11" creationId="{D2DD30C7-35AB-1329-BDD8-4034AB83993C}"/>
          </ac:picMkLst>
        </pc:picChg>
        <pc:picChg chg="mod">
          <ac:chgData name="Joanna-Luisa Giese" userId="S::joanna.giese@bvmw.de::824fd0a8-8577-46fb-83a4-3396b18aa040" providerId="AD" clId="Web-{409FABD6-8294-9E7C-77D4-870E18318EBB}" dt="2023-08-23T09:46:05.148" v="838" actId="1076"/>
          <ac:picMkLst>
            <pc:docMk/>
            <pc:sldMk cId="3385926971" sldId="345"/>
            <ac:picMk id="13" creationId="{5AB80E0D-222C-A602-BF10-BC45A0A86514}"/>
          </ac:picMkLst>
        </pc:picChg>
        <pc:picChg chg="mod">
          <ac:chgData name="Joanna-Luisa Giese" userId="S::joanna.giese@bvmw.de::824fd0a8-8577-46fb-83a4-3396b18aa040" providerId="AD" clId="Web-{409FABD6-8294-9E7C-77D4-870E18318EBB}" dt="2023-08-23T09:46:05.492" v="839" actId="1076"/>
          <ac:picMkLst>
            <pc:docMk/>
            <pc:sldMk cId="3385926971" sldId="345"/>
            <ac:picMk id="14" creationId="{595ED532-A1DD-5A59-84F2-92365B56C201}"/>
          </ac:picMkLst>
        </pc:picChg>
      </pc:sldChg>
      <pc:sldChg chg="delSp modSp delAnim">
        <pc:chgData name="Joanna-Luisa Giese" userId="S::joanna.giese@bvmw.de::824fd0a8-8577-46fb-83a4-3396b18aa040" providerId="AD" clId="Web-{409FABD6-8294-9E7C-77D4-870E18318EBB}" dt="2023-08-23T08:22:32.226" v="20" actId="14100"/>
        <pc:sldMkLst>
          <pc:docMk/>
          <pc:sldMk cId="422178880" sldId="356"/>
        </pc:sldMkLst>
        <pc:spChg chg="del">
          <ac:chgData name="Joanna-Luisa Giese" userId="S::joanna.giese@bvmw.de::824fd0a8-8577-46fb-83a4-3396b18aa040" providerId="AD" clId="Web-{409FABD6-8294-9E7C-77D4-870E18318EBB}" dt="2023-08-23T08:22:24.804" v="19"/>
          <ac:spMkLst>
            <pc:docMk/>
            <pc:sldMk cId="422178880" sldId="356"/>
            <ac:spMk id="20" creationId="{70E362CC-EAF8-5C4B-F9C5-CF060C3397DD}"/>
          </ac:spMkLst>
        </pc:spChg>
        <pc:picChg chg="mod">
          <ac:chgData name="Joanna-Luisa Giese" userId="S::joanna.giese@bvmw.de::824fd0a8-8577-46fb-83a4-3396b18aa040" providerId="AD" clId="Web-{409FABD6-8294-9E7C-77D4-870E18318EBB}" dt="2023-08-23T08:22:32.226" v="20" actId="14100"/>
          <ac:picMkLst>
            <pc:docMk/>
            <pc:sldMk cId="422178880" sldId="356"/>
            <ac:picMk id="8" creationId="{A22D0839-4BAB-7457-E308-CF297B35DEB9}"/>
          </ac:picMkLst>
        </pc:picChg>
      </pc:sldChg>
      <pc:sldChg chg="addSp delSp modSp mod ord modClrScheme delAnim chgLayout modNotes">
        <pc:chgData name="Joanna-Luisa Giese" userId="S::joanna.giese@bvmw.de::824fd0a8-8577-46fb-83a4-3396b18aa040" providerId="AD" clId="Web-{409FABD6-8294-9E7C-77D4-870E18318EBB}" dt="2023-08-23T09:15:15.728" v="94"/>
        <pc:sldMkLst>
          <pc:docMk/>
          <pc:sldMk cId="3294082431" sldId="364"/>
        </pc:sldMkLst>
        <pc:spChg chg="mo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2" creationId="{096B0F94-C480-AB4B-9422-A3C4DF9F2E32}"/>
          </ac:spMkLst>
        </pc:spChg>
        <pc:spChg chg="mo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4" creationId="{9B178CB1-D913-C545-8644-FE65F0F20AEA}"/>
          </ac:spMkLst>
        </pc:spChg>
        <pc:spChg chg="mo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5" creationId="{4B324780-DA7A-0244-BB23-2D50BB5118C4}"/>
          </ac:spMkLst>
        </pc:spChg>
        <pc:spChg chg="mo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6" creationId="{5CDFC2FF-EDB8-F74C-9631-956FA1AE9667}"/>
          </ac:spMkLst>
        </pc:spChg>
        <pc:spChg chg="del">
          <ac:chgData name="Joanna-Luisa Giese" userId="S::joanna.giese@bvmw.de::824fd0a8-8577-46fb-83a4-3396b18aa040" providerId="AD" clId="Web-{409FABD6-8294-9E7C-77D4-870E18318EBB}" dt="2023-08-23T08:24:32.387" v="29"/>
          <ac:spMkLst>
            <pc:docMk/>
            <pc:sldMk cId="3294082431" sldId="364"/>
            <ac:spMk id="7" creationId="{B1D55E8E-844B-26CF-3B4F-67D541E47A55}"/>
          </ac:spMkLst>
        </pc:spChg>
        <pc:spChg chg="mod or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8" creationId="{6EFC84B4-F2DE-2986-3D85-F92C1D4EF9E3}"/>
          </ac:spMkLst>
        </pc:spChg>
        <pc:spChg chg="mod or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12" creationId="{8A840041-0A51-5F9C-AFA0-426D3165D63F}"/>
          </ac:spMkLst>
        </pc:spChg>
        <pc:spChg chg="mod or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14" creationId="{FE2D065D-4B2E-B8C5-F155-FA3FCC38CF96}"/>
          </ac:spMkLst>
        </pc:spChg>
        <pc:spChg chg="mod or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15" creationId="{7C65B70A-FCB0-398D-96A9-D5B9A47761B1}"/>
          </ac:spMkLst>
        </pc:spChg>
        <pc:spChg chg="del">
          <ac:chgData name="Joanna-Luisa Giese" userId="S::joanna.giese@bvmw.de::824fd0a8-8577-46fb-83a4-3396b18aa040" providerId="AD" clId="Web-{409FABD6-8294-9E7C-77D4-870E18318EBB}" dt="2023-08-23T08:24:01.370" v="21"/>
          <ac:spMkLst>
            <pc:docMk/>
            <pc:sldMk cId="3294082431" sldId="364"/>
            <ac:spMk id="20" creationId="{70E362CC-EAF8-5C4B-F9C5-CF060C3397DD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09:04.747" v="77"/>
          <ac:spMkLst>
            <pc:docMk/>
            <pc:sldMk cId="3294082431" sldId="364"/>
            <ac:spMk id="26" creationId="{86D17DB6-2E9F-D678-58F9-CD0F30374228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09:04.747" v="77"/>
          <ac:spMkLst>
            <pc:docMk/>
            <pc:sldMk cId="3294082431" sldId="364"/>
            <ac:spMk id="27" creationId="{894DF967-1092-C3A5-B7E4-7D16661C59E2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28" creationId="{86D17DB6-2E9F-D678-58F9-CD0F30374228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1:03.204" v="89"/>
          <ac:spMkLst>
            <pc:docMk/>
            <pc:sldMk cId="3294082431" sldId="364"/>
            <ac:spMk id="29" creationId="{894DF967-1092-C3A5-B7E4-7D16661C59E2}"/>
          </ac:spMkLst>
        </pc:spChg>
        <pc:graphicFrameChg chg="add del mod modGraphic">
          <ac:chgData name="Joanna-Luisa Giese" userId="S::joanna.giese@bvmw.de::824fd0a8-8577-46fb-83a4-3396b18aa040" providerId="AD" clId="Web-{409FABD6-8294-9E7C-77D4-870E18318EBB}" dt="2023-08-23T09:13:40.959" v="91"/>
          <ac:graphicFrameMkLst>
            <pc:docMk/>
            <pc:sldMk cId="3294082431" sldId="364"/>
            <ac:graphicFrameMk id="13" creationId="{C3CDBA4F-D1F7-9034-A15C-BA55615297AB}"/>
          </ac:graphicFrameMkLst>
        </pc:graphicFrameChg>
        <pc:picChg chg="add del mod">
          <ac:chgData name="Joanna-Luisa Giese" userId="S::joanna.giese@bvmw.de::824fd0a8-8577-46fb-83a4-3396b18aa040" providerId="AD" clId="Web-{409FABD6-8294-9E7C-77D4-870E18318EBB}" dt="2023-08-23T09:07:46.229" v="73"/>
          <ac:picMkLst>
            <pc:docMk/>
            <pc:sldMk cId="3294082431" sldId="364"/>
            <ac:picMk id="3" creationId="{AC3C6D81-9489-7EA8-917B-75EDB2E58282}"/>
          </ac:picMkLst>
        </pc:picChg>
        <pc:picChg chg="del">
          <ac:chgData name="Joanna-Luisa Giese" userId="S::joanna.giese@bvmw.de::824fd0a8-8577-46fb-83a4-3396b18aa040" providerId="AD" clId="Web-{409FABD6-8294-9E7C-77D4-870E18318EBB}" dt="2023-08-23T08:24:05.183" v="22"/>
          <ac:picMkLst>
            <pc:docMk/>
            <pc:sldMk cId="3294082431" sldId="364"/>
            <ac:picMk id="9" creationId="{0FB64349-8EAC-00C1-9FCF-A8B490912502}"/>
          </ac:picMkLst>
        </pc:picChg>
        <pc:picChg chg="add del">
          <ac:chgData name="Joanna-Luisa Giese" userId="S::joanna.giese@bvmw.de::824fd0a8-8577-46fb-83a4-3396b18aa040" providerId="AD" clId="Web-{409FABD6-8294-9E7C-77D4-870E18318EBB}" dt="2023-08-23T09:07:22.197" v="70"/>
          <ac:picMkLst>
            <pc:docMk/>
            <pc:sldMk cId="3294082431" sldId="364"/>
            <ac:picMk id="9" creationId="{2C0DEE86-2967-5313-DD7D-6F261D06C918}"/>
          </ac:picMkLst>
        </pc:picChg>
        <pc:picChg chg="add del mod ord">
          <ac:chgData name="Joanna-Luisa Giese" userId="S::joanna.giese@bvmw.de::824fd0a8-8577-46fb-83a4-3396b18aa040" providerId="AD" clId="Web-{409FABD6-8294-9E7C-77D4-870E18318EBB}" dt="2023-08-23T09:14:13.726" v="93"/>
          <ac:picMkLst>
            <pc:docMk/>
            <pc:sldMk cId="3294082431" sldId="364"/>
            <ac:picMk id="10" creationId="{0252086B-A768-8284-B61E-6555BC7792DB}"/>
          </ac:picMkLst>
        </pc:picChg>
        <pc:picChg chg="add del mod">
          <ac:chgData name="Joanna-Luisa Giese" userId="S::joanna.giese@bvmw.de::824fd0a8-8577-46fb-83a4-3396b18aa040" providerId="AD" clId="Web-{409FABD6-8294-9E7C-77D4-870E18318EBB}" dt="2023-08-23T08:26:57.001" v="43"/>
          <ac:picMkLst>
            <pc:docMk/>
            <pc:sldMk cId="3294082431" sldId="364"/>
            <ac:picMk id="10" creationId="{25CFF947-267A-6F47-E4D7-B308DA7B41A9}"/>
          </ac:picMkLst>
        </pc:picChg>
        <pc:picChg chg="add del mod">
          <ac:chgData name="Joanna-Luisa Giese" userId="S::joanna.giese@bvmw.de::824fd0a8-8577-46fb-83a4-3396b18aa040" providerId="AD" clId="Web-{409FABD6-8294-9E7C-77D4-870E18318EBB}" dt="2023-08-23T09:05:40.584" v="66"/>
          <ac:picMkLst>
            <pc:docMk/>
            <pc:sldMk cId="3294082431" sldId="364"/>
            <ac:picMk id="11" creationId="{F12695C3-B6F0-3334-E263-16850C123CD0}"/>
          </ac:picMkLst>
        </pc:picChg>
        <pc:picChg chg="del mod">
          <ac:chgData name="Joanna-Luisa Giese" userId="S::joanna.giese@bvmw.de::824fd0a8-8577-46fb-83a4-3396b18aa040" providerId="AD" clId="Web-{409FABD6-8294-9E7C-77D4-870E18318EBB}" dt="2023-08-23T08:25:18.873" v="40"/>
          <ac:picMkLst>
            <pc:docMk/>
            <pc:sldMk cId="3294082431" sldId="364"/>
            <ac:picMk id="21" creationId="{85023EBD-E1D3-EF6F-697B-3077A9C4156A}"/>
          </ac:picMkLst>
        </pc:picChg>
        <pc:cxnChg chg="del">
          <ac:chgData name="Joanna-Luisa Giese" userId="S::joanna.giese@bvmw.de::824fd0a8-8577-46fb-83a4-3396b18aa040" providerId="AD" clId="Web-{409FABD6-8294-9E7C-77D4-870E18318EBB}" dt="2023-08-23T08:24:29.558" v="27"/>
          <ac:cxnSpMkLst>
            <pc:docMk/>
            <pc:sldMk cId="3294082431" sldId="364"/>
            <ac:cxnSpMk id="3" creationId="{90C13B17-5092-1DB9-979B-8A6140BFA383}"/>
          </ac:cxnSpMkLst>
        </pc:cxnChg>
        <pc:cxnChg chg="del">
          <ac:chgData name="Joanna-Luisa Giese" userId="S::joanna.giese@bvmw.de::824fd0a8-8577-46fb-83a4-3396b18aa040" providerId="AD" clId="Web-{409FABD6-8294-9E7C-77D4-870E18318EBB}" dt="2023-08-23T08:24:44.606" v="33"/>
          <ac:cxnSpMkLst>
            <pc:docMk/>
            <pc:sldMk cId="3294082431" sldId="364"/>
            <ac:cxnSpMk id="16" creationId="{4C02FD97-20E0-0C8A-9168-3BBDF2D85FA5}"/>
          </ac:cxnSpMkLst>
        </pc:cxnChg>
        <pc:cxnChg chg="del mod">
          <ac:chgData name="Joanna-Luisa Giese" userId="S::joanna.giese@bvmw.de::824fd0a8-8577-46fb-83a4-3396b18aa040" providerId="AD" clId="Web-{409FABD6-8294-9E7C-77D4-870E18318EBB}" dt="2023-08-23T08:24:31.043" v="28"/>
          <ac:cxnSpMkLst>
            <pc:docMk/>
            <pc:sldMk cId="3294082431" sldId="364"/>
            <ac:cxnSpMk id="17" creationId="{E8A27F59-2630-CAA6-B0F1-A71D14DFE0FE}"/>
          </ac:cxnSpMkLst>
        </pc:cxnChg>
        <pc:cxnChg chg="add del">
          <ac:chgData name="Joanna-Luisa Giese" userId="S::joanna.giese@bvmw.de::824fd0a8-8577-46fb-83a4-3396b18aa040" providerId="AD" clId="Web-{409FABD6-8294-9E7C-77D4-870E18318EBB}" dt="2023-08-23T08:24:42.559" v="32"/>
          <ac:cxnSpMkLst>
            <pc:docMk/>
            <pc:sldMk cId="3294082431" sldId="364"/>
            <ac:cxnSpMk id="18" creationId="{47BBA753-63F5-7332-A01E-18759472D0FC}"/>
          </ac:cxnSpMkLst>
        </pc:cxnChg>
      </pc:sldChg>
      <pc:sldChg chg="modNotes">
        <pc:chgData name="Joanna-Luisa Giese" userId="S::joanna.giese@bvmw.de::824fd0a8-8577-46fb-83a4-3396b18aa040" providerId="AD" clId="Web-{409FABD6-8294-9E7C-77D4-870E18318EBB}" dt="2023-08-23T09:46:49.790" v="852"/>
        <pc:sldMkLst>
          <pc:docMk/>
          <pc:sldMk cId="2904912109" sldId="370"/>
        </pc:sldMkLst>
      </pc:sldChg>
      <pc:sldChg chg="modSp">
        <pc:chgData name="Joanna-Luisa Giese" userId="S::joanna.giese@bvmw.de::824fd0a8-8577-46fb-83a4-3396b18aa040" providerId="AD" clId="Web-{409FABD6-8294-9E7C-77D4-870E18318EBB}" dt="2023-08-23T08:37:08.445" v="64" actId="20577"/>
        <pc:sldMkLst>
          <pc:docMk/>
          <pc:sldMk cId="3522204591" sldId="373"/>
        </pc:sldMkLst>
        <pc:spChg chg="mod">
          <ac:chgData name="Joanna-Luisa Giese" userId="S::joanna.giese@bvmw.de::824fd0a8-8577-46fb-83a4-3396b18aa040" providerId="AD" clId="Web-{409FABD6-8294-9E7C-77D4-870E18318EBB}" dt="2023-08-23T08:37:08.445" v="64" actId="20577"/>
          <ac:spMkLst>
            <pc:docMk/>
            <pc:sldMk cId="3522204591" sldId="373"/>
            <ac:spMk id="3" creationId="{A2638759-E231-3842-AB2E-88010938AAD2}"/>
          </ac:spMkLst>
        </pc:spChg>
      </pc:sldChg>
      <pc:sldChg chg="delCm">
        <pc:chgData name="Joanna-Luisa Giese" userId="S::joanna.giese@bvmw.de::824fd0a8-8577-46fb-83a4-3396b18aa040" providerId="AD" clId="Web-{409FABD6-8294-9E7C-77D4-870E18318EBB}" dt="2023-08-23T09:45:29.147" v="835"/>
        <pc:sldMkLst>
          <pc:docMk/>
          <pc:sldMk cId="442810498" sldId="378"/>
        </pc:sldMkLst>
      </pc:sldChg>
      <pc:sldChg chg="addSp delSp modSp addAnim delAnim">
        <pc:chgData name="Joanna-Luisa Giese" userId="S::joanna.giese@bvmw.de::824fd0a8-8577-46fb-83a4-3396b18aa040" providerId="AD" clId="Web-{409FABD6-8294-9E7C-77D4-870E18318EBB}" dt="2023-08-23T08:21:51.615" v="18"/>
        <pc:sldMkLst>
          <pc:docMk/>
          <pc:sldMk cId="2819437857" sldId="379"/>
        </pc:sldMkLst>
        <pc:spChg chg="del mod">
          <ac:chgData name="Joanna-Luisa Giese" userId="S::joanna.giese@bvmw.de::824fd0a8-8577-46fb-83a4-3396b18aa040" providerId="AD" clId="Web-{409FABD6-8294-9E7C-77D4-870E18318EBB}" dt="2023-08-23T08:21:51.615" v="18"/>
          <ac:spMkLst>
            <pc:docMk/>
            <pc:sldMk cId="2819437857" sldId="379"/>
            <ac:spMk id="3" creationId="{B310DEFE-2159-B81F-EA19-CF00A200AE20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8:21:39.334" v="16"/>
          <ac:spMkLst>
            <pc:docMk/>
            <pc:sldMk cId="2819437857" sldId="379"/>
            <ac:spMk id="10" creationId="{77D2A114-790D-9EBC-B7D8-BB06B4B35A8C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8:21:45.271" v="17" actId="14100"/>
          <ac:spMkLst>
            <pc:docMk/>
            <pc:sldMk cId="2819437857" sldId="379"/>
            <ac:spMk id="12" creationId="{70B85BEF-DBC2-D1E4-7BAA-206AFFE29394}"/>
          </ac:spMkLst>
        </pc:spChg>
      </pc:sldChg>
      <pc:sldChg chg="addSp delSp modSp">
        <pc:chgData name="Joanna-Luisa Giese" userId="S::joanna.giese@bvmw.de::824fd0a8-8577-46fb-83a4-3396b18aa040" providerId="AD" clId="Web-{409FABD6-8294-9E7C-77D4-870E18318EBB}" dt="2023-08-23T08:20:20.596" v="13" actId="1076"/>
        <pc:sldMkLst>
          <pc:docMk/>
          <pc:sldMk cId="4004781683" sldId="380"/>
        </pc:sldMkLst>
        <pc:spChg chg="add del mod">
          <ac:chgData name="Joanna-Luisa Giese" userId="S::joanna.giese@bvmw.de::824fd0a8-8577-46fb-83a4-3396b18aa040" providerId="AD" clId="Web-{409FABD6-8294-9E7C-77D4-870E18318EBB}" dt="2023-08-23T08:17:39.481" v="1"/>
          <ac:spMkLst>
            <pc:docMk/>
            <pc:sldMk cId="4004781683" sldId="380"/>
            <ac:spMk id="5" creationId="{87BE0A83-3D4F-BADA-ED40-F6D5B04060B0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8:18:29.483" v="5"/>
          <ac:spMkLst>
            <pc:docMk/>
            <pc:sldMk cId="4004781683" sldId="380"/>
            <ac:spMk id="11" creationId="{37A40104-BECF-735A-2FB6-8836FCF92DB2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8:19:39.564" v="8"/>
          <ac:spMkLst>
            <pc:docMk/>
            <pc:sldMk cId="4004781683" sldId="380"/>
            <ac:spMk id="24" creationId="{76262465-F571-5A18-DC45-651A5CDE457D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8:20:16.627" v="11"/>
          <ac:spMkLst>
            <pc:docMk/>
            <pc:sldMk cId="4004781683" sldId="380"/>
            <ac:spMk id="27" creationId="{92C97D2E-0520-B464-55C1-DD0D87BBEAAF}"/>
          </ac:spMkLst>
        </pc:spChg>
        <pc:graphicFrameChg chg="add del mod ord modGraphic">
          <ac:chgData name="Joanna-Luisa Giese" userId="S::joanna.giese@bvmw.de::824fd0a8-8577-46fb-83a4-3396b18aa040" providerId="AD" clId="Web-{409FABD6-8294-9E7C-77D4-870E18318EBB}" dt="2023-08-23T08:17:50.606" v="4"/>
          <ac:graphicFrameMkLst>
            <pc:docMk/>
            <pc:sldMk cId="4004781683" sldId="380"/>
            <ac:graphicFrameMk id="12" creationId="{093322F8-26CD-7468-F552-93480221E8C2}"/>
          </ac:graphicFrameMkLst>
        </pc:graphicFrameChg>
        <pc:picChg chg="add del mod ord">
          <ac:chgData name="Joanna-Luisa Giese" userId="S::joanna.giese@bvmw.de::824fd0a8-8577-46fb-83a4-3396b18aa040" providerId="AD" clId="Web-{409FABD6-8294-9E7C-77D4-870E18318EBB}" dt="2023-08-23T08:17:44.356" v="2"/>
          <ac:picMkLst>
            <pc:docMk/>
            <pc:sldMk cId="4004781683" sldId="380"/>
            <ac:picMk id="7" creationId="{F5A26C03-C2B9-8CA8-1803-839C6E4C7293}"/>
          </ac:picMkLst>
        </pc:picChg>
        <pc:picChg chg="del">
          <ac:chgData name="Joanna-Luisa Giese" userId="S::joanna.giese@bvmw.de::824fd0a8-8577-46fb-83a4-3396b18aa040" providerId="AD" clId="Web-{409FABD6-8294-9E7C-77D4-870E18318EBB}" dt="2023-08-23T08:19:54.517" v="10"/>
          <ac:picMkLst>
            <pc:docMk/>
            <pc:sldMk cId="4004781683" sldId="380"/>
            <ac:picMk id="13" creationId="{13596380-685D-2D4F-01BB-79F310C94995}"/>
          </ac:picMkLst>
        </pc:picChg>
        <pc:picChg chg="del">
          <ac:chgData name="Joanna-Luisa Giese" userId="S::joanna.giese@bvmw.de::824fd0a8-8577-46fb-83a4-3396b18aa040" providerId="AD" clId="Web-{409FABD6-8294-9E7C-77D4-870E18318EBB}" dt="2023-08-23T08:17:24.824" v="0"/>
          <ac:picMkLst>
            <pc:docMk/>
            <pc:sldMk cId="4004781683" sldId="380"/>
            <ac:picMk id="14" creationId="{1810ED0E-8180-D0B5-D8B9-3AD1C526793C}"/>
          </ac:picMkLst>
        </pc:picChg>
        <pc:picChg chg="del">
          <ac:chgData name="Joanna-Luisa Giese" userId="S::joanna.giese@bvmw.de::824fd0a8-8577-46fb-83a4-3396b18aa040" providerId="AD" clId="Web-{409FABD6-8294-9E7C-77D4-870E18318EBB}" dt="2023-08-23T08:18:37.811" v="7"/>
          <ac:picMkLst>
            <pc:docMk/>
            <pc:sldMk cId="4004781683" sldId="380"/>
            <ac:picMk id="15" creationId="{4AD32163-9CC3-7B29-60A8-428F310566B5}"/>
          </ac:picMkLst>
        </pc:picChg>
        <pc:picChg chg="add mod ord">
          <ac:chgData name="Joanna-Luisa Giese" userId="S::joanna.giese@bvmw.de::824fd0a8-8577-46fb-83a4-3396b18aa040" providerId="AD" clId="Web-{409FABD6-8294-9E7C-77D4-870E18318EBB}" dt="2023-08-23T08:18:34.249" v="6" actId="1076"/>
          <ac:picMkLst>
            <pc:docMk/>
            <pc:sldMk cId="4004781683" sldId="380"/>
            <ac:picMk id="22" creationId="{626EC5CA-F7E3-003E-F60E-1C1B0EEBDEC1}"/>
          </ac:picMkLst>
        </pc:picChg>
        <pc:picChg chg="add mod ord">
          <ac:chgData name="Joanna-Luisa Giese" userId="S::joanna.giese@bvmw.de::824fd0a8-8577-46fb-83a4-3396b18aa040" providerId="AD" clId="Web-{409FABD6-8294-9E7C-77D4-870E18318EBB}" dt="2023-08-23T08:19:43.673" v="9" actId="1076"/>
          <ac:picMkLst>
            <pc:docMk/>
            <pc:sldMk cId="4004781683" sldId="380"/>
            <ac:picMk id="25" creationId="{E7A3CA87-7E0D-F729-4101-BCFE557CAF5D}"/>
          </ac:picMkLst>
        </pc:picChg>
        <pc:picChg chg="add mod ord">
          <ac:chgData name="Joanna-Luisa Giese" userId="S::joanna.giese@bvmw.de::824fd0a8-8577-46fb-83a4-3396b18aa040" providerId="AD" clId="Web-{409FABD6-8294-9E7C-77D4-870E18318EBB}" dt="2023-08-23T08:20:20.596" v="13" actId="1076"/>
          <ac:picMkLst>
            <pc:docMk/>
            <pc:sldMk cId="4004781683" sldId="380"/>
            <ac:picMk id="28" creationId="{8EBA51F8-88A0-0C06-FFDF-7FA7E443D0A4}"/>
          </ac:picMkLst>
        </pc:picChg>
      </pc:sldChg>
      <pc:sldChg chg="addSp delSp modSp add mod replId modClrScheme addCm modCm chgLayout modNotes">
        <pc:chgData name="Joanna-Luisa Giese" userId="S::joanna.giese@bvmw.de::824fd0a8-8577-46fb-83a4-3396b18aa040" providerId="AD" clId="Web-{409FABD6-8294-9E7C-77D4-870E18318EBB}" dt="2023-08-23T11:03:41.161" v="911" actId="14100"/>
        <pc:sldMkLst>
          <pc:docMk/>
          <pc:sldMk cId="2120401679" sldId="384"/>
        </pc:sldMkLst>
        <pc:spChg chg="del mod">
          <ac:chgData name="Joanna-Luisa Giese" userId="S::joanna.giese@bvmw.de::824fd0a8-8577-46fb-83a4-3396b18aa040" providerId="AD" clId="Web-{409FABD6-8294-9E7C-77D4-870E18318EBB}" dt="2023-08-23T09:17:29.686" v="109"/>
          <ac:spMkLst>
            <pc:docMk/>
            <pc:sldMk cId="2120401679" sldId="384"/>
            <ac:spMk id="2" creationId="{096B0F94-C480-AB4B-9422-A3C4DF9F2E32}"/>
          </ac:spMkLst>
        </pc:spChg>
        <pc:spChg chg="mod modVis">
          <ac:chgData name="Joanna-Luisa Giese" userId="S::joanna.giese@bvmw.de::824fd0a8-8577-46fb-83a4-3396b18aa040" providerId="AD" clId="Web-{409FABD6-8294-9E7C-77D4-870E18318EBB}" dt="2023-08-23T09:19:17.845" v="129"/>
          <ac:spMkLst>
            <pc:docMk/>
            <pc:sldMk cId="2120401679" sldId="384"/>
            <ac:spMk id="4" creationId="{9B178CB1-D913-C545-8644-FE65F0F20AEA}"/>
          </ac:spMkLst>
        </pc:spChg>
        <pc:spChg chg="mod modVis">
          <ac:chgData name="Joanna-Luisa Giese" userId="S::joanna.giese@bvmw.de::824fd0a8-8577-46fb-83a4-3396b18aa040" providerId="AD" clId="Web-{409FABD6-8294-9E7C-77D4-870E18318EBB}" dt="2023-08-23T09:19:17.845" v="129"/>
          <ac:spMkLst>
            <pc:docMk/>
            <pc:sldMk cId="2120401679" sldId="384"/>
            <ac:spMk id="5" creationId="{4B324780-DA7A-0244-BB23-2D50BB5118C4}"/>
          </ac:spMkLst>
        </pc:spChg>
        <pc:spChg chg="mod ord">
          <ac:chgData name="Joanna-Luisa Giese" userId="S::joanna.giese@bvmw.de::824fd0a8-8577-46fb-83a4-3396b18aa040" providerId="AD" clId="Web-{409FABD6-8294-9E7C-77D4-870E18318EBB}" dt="2023-08-23T09:23:00.462" v="268" actId="20577"/>
          <ac:spMkLst>
            <pc:docMk/>
            <pc:sldMk cId="2120401679" sldId="384"/>
            <ac:spMk id="6" creationId="{5CDFC2FF-EDB8-F74C-9631-956FA1AE9667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7:37.280" v="111"/>
          <ac:spMkLst>
            <pc:docMk/>
            <pc:sldMk cId="2120401679" sldId="384"/>
            <ac:spMk id="7" creationId="{8E335D1A-0825-54CA-753C-F4B9B1641AC8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10:59:41.999" v="883"/>
          <ac:spMkLst>
            <pc:docMk/>
            <pc:sldMk cId="2120401679" sldId="384"/>
            <ac:spMk id="8" creationId="{624D430E-EE0B-F4E2-04BA-6D52776B830D}"/>
          </ac:spMkLst>
        </pc:spChg>
        <pc:spChg chg="del mod">
          <ac:chgData name="Joanna-Luisa Giese" userId="S::joanna.giese@bvmw.de::824fd0a8-8577-46fb-83a4-3396b18aa040" providerId="AD" clId="Web-{409FABD6-8294-9E7C-77D4-870E18318EBB}" dt="2023-08-23T09:17:43.811" v="114"/>
          <ac:spMkLst>
            <pc:docMk/>
            <pc:sldMk cId="2120401679" sldId="384"/>
            <ac:spMk id="8" creationId="{6EFC84B4-F2DE-2986-3D85-F92C1D4EF9E3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9" creationId="{D2A7697E-DE05-5DAE-6BF7-07422F4ABCAF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11" creationId="{29DB69F6-5AFF-0CF9-5E77-7C90C4B682FB}"/>
          </ac:spMkLst>
        </pc:spChg>
        <pc:spChg chg="del mod">
          <ac:chgData name="Joanna-Luisa Giese" userId="S::joanna.giese@bvmw.de::824fd0a8-8577-46fb-83a4-3396b18aa040" providerId="AD" clId="Web-{409FABD6-8294-9E7C-77D4-870E18318EBB}" dt="2023-08-23T09:17:47.030" v="116"/>
          <ac:spMkLst>
            <pc:docMk/>
            <pc:sldMk cId="2120401679" sldId="384"/>
            <ac:spMk id="12" creationId="{8A840041-0A51-5F9C-AFA0-426D3165D63F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13" creationId="{C68CA48A-3425-3A68-62B8-64B0A4FF144C}"/>
          </ac:spMkLst>
        </pc:spChg>
        <pc:spChg chg="del">
          <ac:chgData name="Joanna-Luisa Giese" userId="S::joanna.giese@bvmw.de::824fd0a8-8577-46fb-83a4-3396b18aa040" providerId="AD" clId="Web-{409FABD6-8294-9E7C-77D4-870E18318EBB}" dt="2023-08-23T09:17:39.764" v="112"/>
          <ac:spMkLst>
            <pc:docMk/>
            <pc:sldMk cId="2120401679" sldId="384"/>
            <ac:spMk id="14" creationId="{FE2D065D-4B2E-B8C5-F155-FA3FCC38CF96}"/>
          </ac:spMkLst>
        </pc:spChg>
        <pc:spChg chg="del mod">
          <ac:chgData name="Joanna-Luisa Giese" userId="S::joanna.giese@bvmw.de::824fd0a8-8577-46fb-83a4-3396b18aa040" providerId="AD" clId="Web-{409FABD6-8294-9E7C-77D4-870E18318EBB}" dt="2023-08-23T09:17:26.139" v="107"/>
          <ac:spMkLst>
            <pc:docMk/>
            <pc:sldMk cId="2120401679" sldId="384"/>
            <ac:spMk id="15" creationId="{7C65B70A-FCB0-398D-96A9-D5B9A47761B1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06.689" v="120"/>
          <ac:spMkLst>
            <pc:docMk/>
            <pc:sldMk cId="2120401679" sldId="384"/>
            <ac:spMk id="16" creationId="{DEEB1D56-9540-01C1-4B16-36BFD5B376EA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17" creationId="{8DD1DDD8-CA61-690B-99A5-344A97AC88A5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0.205" v="122"/>
          <ac:spMkLst>
            <pc:docMk/>
            <pc:sldMk cId="2120401679" sldId="384"/>
            <ac:spMk id="18" creationId="{263C5E55-D19B-5288-3CB5-EAFAFECB9569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19" creationId="{D223D8BD-DA58-31B4-725B-FC1AAF0E8136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3.923" v="124"/>
          <ac:spMkLst>
            <pc:docMk/>
            <pc:sldMk cId="2120401679" sldId="384"/>
            <ac:spMk id="20" creationId="{34AF7466-AAD8-AC90-ED29-E574E070C5C1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21" creationId="{D2FBF171-3B2C-7C53-374B-079E05CFE999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3.923" v="124"/>
          <ac:spMkLst>
            <pc:docMk/>
            <pc:sldMk cId="2120401679" sldId="384"/>
            <ac:spMk id="22" creationId="{A8737B8B-EF68-BB86-6707-C30F75C6A5B5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23" creationId="{8AAE2E08-5258-0774-90B8-56E732B178C2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3.923" v="124"/>
          <ac:spMkLst>
            <pc:docMk/>
            <pc:sldMk cId="2120401679" sldId="384"/>
            <ac:spMk id="24" creationId="{F64111FB-BC14-4756-8FDD-D1A9C82CC054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8:19.265" v="118"/>
          <ac:spMkLst>
            <pc:docMk/>
            <pc:sldMk cId="2120401679" sldId="384"/>
            <ac:spMk id="25" creationId="{73EBCEC2-1A02-7E4D-13FF-EE2630AF43A5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3.923" v="124"/>
          <ac:spMkLst>
            <pc:docMk/>
            <pc:sldMk cId="2120401679" sldId="384"/>
            <ac:spMk id="26" creationId="{247D2DBF-A201-9615-BA2F-4356BF7F35BB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3.923" v="124"/>
          <ac:spMkLst>
            <pc:docMk/>
            <pc:sldMk cId="2120401679" sldId="384"/>
            <ac:spMk id="27" creationId="{E34A9FEF-067C-9459-7D26-AD979CEE65C9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4.783" v="126"/>
          <ac:spMkLst>
            <pc:docMk/>
            <pc:sldMk cId="2120401679" sldId="384"/>
            <ac:spMk id="29" creationId="{DEEB1D56-9540-01C1-4B16-36BFD5B376EA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7.830" v="128"/>
          <ac:spMkLst>
            <pc:docMk/>
            <pc:sldMk cId="2120401679" sldId="384"/>
            <ac:spMk id="31" creationId="{48CFA7AD-B146-04AD-3F2F-607EFAE0547A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7.830" v="128"/>
          <ac:spMkLst>
            <pc:docMk/>
            <pc:sldMk cId="2120401679" sldId="384"/>
            <ac:spMk id="32" creationId="{8368611A-965E-E39B-476E-E35F5C576CEB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7.830" v="128"/>
          <ac:spMkLst>
            <pc:docMk/>
            <pc:sldMk cId="2120401679" sldId="384"/>
            <ac:spMk id="33" creationId="{CDD98B1F-7B80-9563-144D-A750B20A7D28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19:17.830" v="128"/>
          <ac:spMkLst>
            <pc:docMk/>
            <pc:sldMk cId="2120401679" sldId="384"/>
            <ac:spMk id="34" creationId="{573AB491-3B5D-31A7-5374-66B9FCBA21B8}"/>
          </ac:spMkLst>
        </pc:spChg>
        <pc:spChg chg="add mod">
          <ac:chgData name="Joanna-Luisa Giese" userId="S::joanna.giese@bvmw.de::824fd0a8-8577-46fb-83a4-3396b18aa040" providerId="AD" clId="Web-{409FABD6-8294-9E7C-77D4-870E18318EBB}" dt="2023-08-23T09:41:13.014" v="823" actId="20577"/>
          <ac:spMkLst>
            <pc:docMk/>
            <pc:sldMk cId="2120401679" sldId="384"/>
            <ac:spMk id="36" creationId="{82E5F354-DCC0-9951-7E38-EC8ABFC9CB2D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22:40.696" v="263"/>
          <ac:spMkLst>
            <pc:docMk/>
            <pc:sldMk cId="2120401679" sldId="384"/>
            <ac:spMk id="37" creationId="{1BA28197-D91E-3366-48F9-32764BBCC41F}"/>
          </ac:spMkLst>
        </pc:spChg>
        <pc:spChg chg="add mod">
          <ac:chgData name="Joanna-Luisa Giese" userId="S::joanna.giese@bvmw.de::824fd0a8-8577-46fb-83a4-3396b18aa040" providerId="AD" clId="Web-{409FABD6-8294-9E7C-77D4-870E18318EBB}" dt="2023-08-23T09:41:24.983" v="826" actId="20577"/>
          <ac:spMkLst>
            <pc:docMk/>
            <pc:sldMk cId="2120401679" sldId="384"/>
            <ac:spMk id="38" creationId="{F3649FBB-28F1-74C5-925D-3D5AB3C8DC49}"/>
          </ac:spMkLst>
        </pc:spChg>
        <pc:spChg chg="add mod">
          <ac:chgData name="Joanna-Luisa Giese" userId="S::joanna.giese@bvmw.de::824fd0a8-8577-46fb-83a4-3396b18aa040" providerId="AD" clId="Web-{409FABD6-8294-9E7C-77D4-870E18318EBB}" dt="2023-08-23T09:19:17.845" v="129"/>
          <ac:spMkLst>
            <pc:docMk/>
            <pc:sldMk cId="2120401679" sldId="384"/>
            <ac:spMk id="39" creationId="{94CC204B-8E4B-C25A-D465-01CE6CECD853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23:06.853" v="269"/>
          <ac:spMkLst>
            <pc:docMk/>
            <pc:sldMk cId="2120401679" sldId="384"/>
            <ac:spMk id="40" creationId="{9BEBBB09-3C10-13DC-016C-E3FAEDB9EDDB}"/>
          </ac:spMkLst>
        </pc:spChg>
        <pc:spChg chg="add del mod">
          <ac:chgData name="Joanna-Luisa Giese" userId="S::joanna.giese@bvmw.de::824fd0a8-8577-46fb-83a4-3396b18aa040" providerId="AD" clId="Web-{409FABD6-8294-9E7C-77D4-870E18318EBB}" dt="2023-08-23T09:41:48.812" v="833"/>
          <ac:spMkLst>
            <pc:docMk/>
            <pc:sldMk cId="2120401679" sldId="384"/>
            <ac:spMk id="41" creationId="{537CDB69-846A-E9C3-C25B-AF6A0DB65DBF}"/>
          </ac:spMkLst>
        </pc:spChg>
        <pc:spChg chg="add mod">
          <ac:chgData name="Joanna-Luisa Giese" userId="S::joanna.giese@bvmw.de::824fd0a8-8577-46fb-83a4-3396b18aa040" providerId="AD" clId="Web-{409FABD6-8294-9E7C-77D4-870E18318EBB}" dt="2023-08-23T09:41:31.624" v="829" actId="20577"/>
          <ac:spMkLst>
            <pc:docMk/>
            <pc:sldMk cId="2120401679" sldId="384"/>
            <ac:spMk id="43" creationId="{82242212-1512-895C-17A3-802313439E19}"/>
          </ac:spMkLst>
        </pc:spChg>
        <pc:spChg chg="add mod">
          <ac:chgData name="Joanna-Luisa Giese" userId="S::joanna.giese@bvmw.de::824fd0a8-8577-46fb-83a4-3396b18aa040" providerId="AD" clId="Web-{409FABD6-8294-9E7C-77D4-870E18318EBB}" dt="2023-08-23T09:41:36.405" v="832" actId="20577"/>
          <ac:spMkLst>
            <pc:docMk/>
            <pc:sldMk cId="2120401679" sldId="384"/>
            <ac:spMk id="45" creationId="{E564C65A-B942-EE61-8283-80DD3FAA71F8}"/>
          </ac:spMkLst>
        </pc:spChg>
        <pc:picChg chg="add del">
          <ac:chgData name="Joanna-Luisa Giese" userId="S::joanna.giese@bvmw.de::824fd0a8-8577-46fb-83a4-3396b18aa040" providerId="AD" clId="Web-{409FABD6-8294-9E7C-77D4-870E18318EBB}" dt="2023-08-23T10:58:15.309" v="869"/>
          <ac:picMkLst>
            <pc:docMk/>
            <pc:sldMk cId="2120401679" sldId="384"/>
            <ac:picMk id="3" creationId="{57185A6F-8BD9-48EB-36D4-6077CAEA4A7C}"/>
          </ac:picMkLst>
        </pc:picChg>
        <pc:picChg chg="del">
          <ac:chgData name="Joanna-Luisa Giese" userId="S::joanna.giese@bvmw.de::824fd0a8-8577-46fb-83a4-3396b18aa040" providerId="AD" clId="Web-{409FABD6-8294-9E7C-77D4-870E18318EBB}" dt="2023-08-23T09:17:30.795" v="110"/>
          <ac:picMkLst>
            <pc:docMk/>
            <pc:sldMk cId="2120401679" sldId="384"/>
            <ac:picMk id="10" creationId="{0252086B-A768-8284-B61E-6555BC7792DB}"/>
          </ac:picMkLst>
        </pc:picChg>
        <pc:picChg chg="add mod">
          <ac:chgData name="Joanna-Luisa Giese" userId="S::joanna.giese@bvmw.de::824fd0a8-8577-46fb-83a4-3396b18aa040" providerId="AD" clId="Web-{409FABD6-8294-9E7C-77D4-870E18318EBB}" dt="2023-08-23T11:03:41.161" v="911" actId="14100"/>
          <ac:picMkLst>
            <pc:docMk/>
            <pc:sldMk cId="2120401679" sldId="384"/>
            <ac:picMk id="10" creationId="{29DE36D1-2DE5-A4A1-EBAC-06DA0BF954FE}"/>
          </ac:picMkLst>
        </pc:picChg>
        <pc:picChg chg="add mod">
          <ac:chgData name="Joanna-Luisa Giese" userId="S::joanna.giese@bvmw.de::824fd0a8-8577-46fb-83a4-3396b18aa040" providerId="AD" clId="Web-{409FABD6-8294-9E7C-77D4-870E18318EBB}" dt="2023-08-23T11:03:17.207" v="908" actId="14100"/>
          <ac:picMkLst>
            <pc:docMk/>
            <pc:sldMk cId="2120401679" sldId="384"/>
            <ac:picMk id="11" creationId="{1C63752D-5FED-74EF-E53D-31F8B9605A38}"/>
          </ac:picMkLst>
        </pc:picChg>
        <pc:picChg chg="add del mod">
          <ac:chgData name="Joanna-Luisa Giese" userId="S::joanna.giese@bvmw.de::824fd0a8-8577-46fb-83a4-3396b18aa040" providerId="AD" clId="Web-{409FABD6-8294-9E7C-77D4-870E18318EBB}" dt="2023-08-23T10:59:58.983" v="886"/>
          <ac:picMkLst>
            <pc:docMk/>
            <pc:sldMk cId="2120401679" sldId="384"/>
            <ac:picMk id="12" creationId="{5A9BB43C-A044-A7B3-EA68-60920FFE508D}"/>
          </ac:picMkLst>
        </pc:picChg>
        <pc:picChg chg="add mod">
          <ac:chgData name="Joanna-Luisa Giese" userId="S::joanna.giese@bvmw.de::824fd0a8-8577-46fb-83a4-3396b18aa040" providerId="AD" clId="Web-{409FABD6-8294-9E7C-77D4-870E18318EBB}" dt="2023-08-23T11:03:13.816" v="907" actId="14100"/>
          <ac:picMkLst>
            <pc:docMk/>
            <pc:sldMk cId="2120401679" sldId="384"/>
            <ac:picMk id="13" creationId="{53B479A6-9BB1-A835-D0E5-1C063EE7B108}"/>
          </ac:picMkLst>
        </pc:picChg>
        <pc:picChg chg="add mod">
          <ac:chgData name="Joanna-Luisa Giese" userId="S::joanna.giese@bvmw.de::824fd0a8-8577-46fb-83a4-3396b18aa040" providerId="AD" clId="Web-{409FABD6-8294-9E7C-77D4-870E18318EBB}" dt="2023-08-23T11:03:41.004" v="910" actId="1076"/>
          <ac:picMkLst>
            <pc:docMk/>
            <pc:sldMk cId="2120401679" sldId="384"/>
            <ac:picMk id="14" creationId="{72CDE362-6D9A-2581-B7A5-276A9E6CF4BF}"/>
          </ac:picMkLst>
        </pc:picChg>
        <pc:picChg chg="add del mod ord">
          <ac:chgData name="Joanna-Luisa Giese" userId="S::joanna.giese@bvmw.de::824fd0a8-8577-46fb-83a4-3396b18aa040" providerId="AD" clId="Web-{409FABD6-8294-9E7C-77D4-870E18318EBB}" dt="2023-08-23T10:58:21.403" v="871"/>
          <ac:picMkLst>
            <pc:docMk/>
            <pc:sldMk cId="2120401679" sldId="384"/>
            <ac:picMk id="28" creationId="{45CAF0E7-034D-8B4A-63CA-42652EC0BF38}"/>
          </ac:picMkLst>
        </pc:picChg>
        <pc:picChg chg="add del mod">
          <ac:chgData name="Joanna-Luisa Giese" userId="S::joanna.giese@bvmw.de::824fd0a8-8577-46fb-83a4-3396b18aa040" providerId="AD" clId="Web-{409FABD6-8294-9E7C-77D4-870E18318EBB}" dt="2023-08-23T10:59:53.671" v="884"/>
          <ac:picMkLst>
            <pc:docMk/>
            <pc:sldMk cId="2120401679" sldId="384"/>
            <ac:picMk id="30" creationId="{142CDB8D-C291-16F1-55EA-AF414633B277}"/>
          </ac:picMkLst>
        </pc:picChg>
        <pc:picChg chg="add del mod">
          <ac:chgData name="Joanna-Luisa Giese" userId="S::joanna.giese@bvmw.de::824fd0a8-8577-46fb-83a4-3396b18aa040" providerId="AD" clId="Web-{409FABD6-8294-9E7C-77D4-870E18318EBB}" dt="2023-08-23T10:59:18.623" v="879"/>
          <ac:picMkLst>
            <pc:docMk/>
            <pc:sldMk cId="2120401679" sldId="384"/>
            <ac:picMk id="44" creationId="{DE3C5B93-57B3-F627-1E33-7F1C7AC27E96}"/>
          </ac:picMkLst>
        </pc:picChg>
        <pc:picChg chg="add del mod">
          <ac:chgData name="Joanna-Luisa Giese" userId="S::joanna.giese@bvmw.de::824fd0a8-8577-46fb-83a4-3396b18aa040" providerId="AD" clId="Web-{409FABD6-8294-9E7C-77D4-870E18318EBB}" dt="2023-08-23T11:00:28.156" v="890"/>
          <ac:picMkLst>
            <pc:docMk/>
            <pc:sldMk cId="2120401679" sldId="384"/>
            <ac:picMk id="46" creationId="{CD1610D4-537B-2154-3F3A-3C39705EFB3C}"/>
          </ac:picMkLst>
        </pc:picChg>
      </pc:sldChg>
    </pc:docChg>
  </pc:docChgLst>
  <pc:docChgLst>
    <pc:chgData name="Saskia Schmidt" userId="S::saskia.schmidt@bvmw.de::bfbdca6f-9464-48fc-a9ef-f4f1b4bcd533" providerId="AD" clId="Web-{8028936A-3DB1-3978-BF41-5D08DA0C20CE}"/>
    <pc:docChg chg="modSld sldOrd">
      <pc:chgData name="Saskia Schmidt" userId="S::saskia.schmidt@bvmw.de::bfbdca6f-9464-48fc-a9ef-f4f1b4bcd533" providerId="AD" clId="Web-{8028936A-3DB1-3978-BF41-5D08DA0C20CE}" dt="2023-08-22T05:57:28.329" v="2"/>
      <pc:docMkLst>
        <pc:docMk/>
      </pc:docMkLst>
      <pc:sldChg chg="mod modShow">
        <pc:chgData name="Saskia Schmidt" userId="S::saskia.schmidt@bvmw.de::bfbdca6f-9464-48fc-a9ef-f4f1b4bcd533" providerId="AD" clId="Web-{8028936A-3DB1-3978-BF41-5D08DA0C20CE}" dt="2023-08-22T05:56:59.437" v="0"/>
        <pc:sldMkLst>
          <pc:docMk/>
          <pc:sldMk cId="2602575650" sldId="360"/>
        </pc:sldMkLst>
      </pc:sldChg>
      <pc:sldChg chg="delSp ord">
        <pc:chgData name="Saskia Schmidt" userId="S::saskia.schmidt@bvmw.de::bfbdca6f-9464-48fc-a9ef-f4f1b4bcd533" providerId="AD" clId="Web-{8028936A-3DB1-3978-BF41-5D08DA0C20CE}" dt="2023-08-22T05:57:28.329" v="2"/>
        <pc:sldMkLst>
          <pc:docMk/>
          <pc:sldMk cId="3852042219" sldId="368"/>
        </pc:sldMkLst>
        <pc:spChg chg="del">
          <ac:chgData name="Saskia Schmidt" userId="S::saskia.schmidt@bvmw.de::bfbdca6f-9464-48fc-a9ef-f4f1b4bcd533" providerId="AD" clId="Web-{8028936A-3DB1-3978-BF41-5D08DA0C20CE}" dt="2023-08-22T05:57:28.329" v="2"/>
          <ac:spMkLst>
            <pc:docMk/>
            <pc:sldMk cId="3852042219" sldId="368"/>
            <ac:spMk id="8" creationId="{3E6B9A9D-827C-8337-F07E-A5656DD13B65}"/>
          </ac:spMkLst>
        </pc:spChg>
      </pc:sldChg>
    </pc:docChg>
  </pc:docChgLst>
  <pc:docChgLst>
    <pc:chgData name="Saskia Schmidt" userId="S::saskia.schmidt@bvmw.de::bfbdca6f-9464-48fc-a9ef-f4f1b4bcd533" providerId="AD" clId="Web-{C7A9B5A9-3ED3-073C-0702-A2E1EB0C80DC}"/>
    <pc:docChg chg="modSld">
      <pc:chgData name="Saskia Schmidt" userId="S::saskia.schmidt@bvmw.de::bfbdca6f-9464-48fc-a9ef-f4f1b4bcd533" providerId="AD" clId="Web-{C7A9B5A9-3ED3-073C-0702-A2E1EB0C80DC}" dt="2023-10-19T09:43:24.861" v="43"/>
      <pc:docMkLst>
        <pc:docMk/>
      </pc:docMkLst>
      <pc:sldChg chg="modSp">
        <pc:chgData name="Saskia Schmidt" userId="S::saskia.schmidt@bvmw.de::bfbdca6f-9464-48fc-a9ef-f4f1b4bcd533" providerId="AD" clId="Web-{C7A9B5A9-3ED3-073C-0702-A2E1EB0C80DC}" dt="2023-10-19T09:42:30.172" v="38" actId="20577"/>
        <pc:sldMkLst>
          <pc:docMk/>
          <pc:sldMk cId="1267896890" sldId="427"/>
        </pc:sldMkLst>
        <pc:spChg chg="mod">
          <ac:chgData name="Saskia Schmidt" userId="S::saskia.schmidt@bvmw.de::bfbdca6f-9464-48fc-a9ef-f4f1b4bcd533" providerId="AD" clId="Web-{C7A9B5A9-3ED3-073C-0702-A2E1EB0C80DC}" dt="2023-10-19T09:42:30.172" v="38" actId="20577"/>
          <ac:spMkLst>
            <pc:docMk/>
            <pc:sldMk cId="1267896890" sldId="427"/>
            <ac:spMk id="2" creationId="{E0EA4E2D-69BB-4645-A867-209BC24216B8}"/>
          </ac:spMkLst>
        </pc:spChg>
      </pc:sldChg>
      <pc:sldChg chg="modSp">
        <pc:chgData name="Saskia Schmidt" userId="S::saskia.schmidt@bvmw.de::bfbdca6f-9464-48fc-a9ef-f4f1b4bcd533" providerId="AD" clId="Web-{C7A9B5A9-3ED3-073C-0702-A2E1EB0C80DC}" dt="2023-10-19T09:43:10.861" v="41"/>
        <pc:sldMkLst>
          <pc:docMk/>
          <pc:sldMk cId="2198114107" sldId="428"/>
        </pc:sldMkLst>
        <pc:spChg chg="mod">
          <ac:chgData name="Saskia Schmidt" userId="S::saskia.schmidt@bvmw.de::bfbdca6f-9464-48fc-a9ef-f4f1b4bcd533" providerId="AD" clId="Web-{C7A9B5A9-3ED3-073C-0702-A2E1EB0C80DC}" dt="2023-10-19T09:43:06.751" v="40"/>
          <ac:spMkLst>
            <pc:docMk/>
            <pc:sldMk cId="2198114107" sldId="428"/>
            <ac:spMk id="6" creationId="{AA99F0B5-EED1-6F52-8E39-03BFF2A1E1D9}"/>
          </ac:spMkLst>
        </pc:spChg>
        <pc:spChg chg="mod">
          <ac:chgData name="Saskia Schmidt" userId="S::saskia.schmidt@bvmw.de::bfbdca6f-9464-48fc-a9ef-f4f1b4bcd533" providerId="AD" clId="Web-{C7A9B5A9-3ED3-073C-0702-A2E1EB0C80DC}" dt="2023-10-19T09:43:10.861" v="41"/>
          <ac:spMkLst>
            <pc:docMk/>
            <pc:sldMk cId="2198114107" sldId="428"/>
            <ac:spMk id="14" creationId="{571937B3-57A6-49D6-9F7E-295B491D8FF6}"/>
          </ac:spMkLst>
        </pc:spChg>
      </pc:sldChg>
      <pc:sldChg chg="modSp">
        <pc:chgData name="Saskia Schmidt" userId="S::saskia.schmidt@bvmw.de::bfbdca6f-9464-48fc-a9ef-f4f1b4bcd533" providerId="AD" clId="Web-{C7A9B5A9-3ED3-073C-0702-A2E1EB0C80DC}" dt="2023-10-19T09:42:17.828" v="35" actId="20577"/>
        <pc:sldMkLst>
          <pc:docMk/>
          <pc:sldMk cId="1792502050" sldId="430"/>
        </pc:sldMkLst>
        <pc:spChg chg="mod">
          <ac:chgData name="Saskia Schmidt" userId="S::saskia.schmidt@bvmw.de::bfbdca6f-9464-48fc-a9ef-f4f1b4bcd533" providerId="AD" clId="Web-{C7A9B5A9-3ED3-073C-0702-A2E1EB0C80DC}" dt="2023-10-19T09:42:17.828" v="35" actId="20577"/>
          <ac:spMkLst>
            <pc:docMk/>
            <pc:sldMk cId="1792502050" sldId="430"/>
            <ac:spMk id="2" creationId="{E0EA4E2D-69BB-4645-A867-209BC24216B8}"/>
          </ac:spMkLst>
        </pc:spChg>
      </pc:sldChg>
      <pc:sldChg chg="modSp">
        <pc:chgData name="Saskia Schmidt" userId="S::saskia.schmidt@bvmw.de::bfbdca6f-9464-48fc-a9ef-f4f1b4bcd533" providerId="AD" clId="Web-{C7A9B5A9-3ED3-073C-0702-A2E1EB0C80DC}" dt="2023-10-19T09:43:24.861" v="43"/>
        <pc:sldMkLst>
          <pc:docMk/>
          <pc:sldMk cId="3496869059" sldId="431"/>
        </pc:sldMkLst>
        <pc:spChg chg="mod">
          <ac:chgData name="Saskia Schmidt" userId="S::saskia.schmidt@bvmw.de::bfbdca6f-9464-48fc-a9ef-f4f1b4bcd533" providerId="AD" clId="Web-{C7A9B5A9-3ED3-073C-0702-A2E1EB0C80DC}" dt="2023-10-19T09:43:24.861" v="43"/>
          <ac:spMkLst>
            <pc:docMk/>
            <pc:sldMk cId="3496869059" sldId="431"/>
            <ac:spMk id="6" creationId="{AA99F0B5-EED1-6F52-8E39-03BFF2A1E1D9}"/>
          </ac:spMkLst>
        </pc:spChg>
        <pc:spChg chg="mod">
          <ac:chgData name="Saskia Schmidt" userId="S::saskia.schmidt@bvmw.de::bfbdca6f-9464-48fc-a9ef-f4f1b4bcd533" providerId="AD" clId="Web-{C7A9B5A9-3ED3-073C-0702-A2E1EB0C80DC}" dt="2023-10-19T09:43:21.845" v="42"/>
          <ac:spMkLst>
            <pc:docMk/>
            <pc:sldMk cId="3496869059" sldId="431"/>
            <ac:spMk id="14" creationId="{571937B3-57A6-49D6-9F7E-295B491D8FF6}"/>
          </ac:spMkLst>
        </pc:spChg>
      </pc:sldChg>
      <pc:sldChg chg="addSp delSp">
        <pc:chgData name="Saskia Schmidt" userId="S::saskia.schmidt@bvmw.de::bfbdca6f-9464-48fc-a9ef-f4f1b4bcd533" providerId="AD" clId="Web-{C7A9B5A9-3ED3-073C-0702-A2E1EB0C80DC}" dt="2023-10-19T09:41:42.343" v="28"/>
        <pc:sldMkLst>
          <pc:docMk/>
          <pc:sldMk cId="3136258876" sldId="432"/>
        </pc:sldMkLst>
        <pc:spChg chg="del">
          <ac:chgData name="Saskia Schmidt" userId="S::saskia.schmidt@bvmw.de::bfbdca6f-9464-48fc-a9ef-f4f1b4bcd533" providerId="AD" clId="Web-{C7A9B5A9-3ED3-073C-0702-A2E1EB0C80DC}" dt="2023-10-19T09:41:41.530" v="26"/>
          <ac:spMkLst>
            <pc:docMk/>
            <pc:sldMk cId="3136258876" sldId="432"/>
            <ac:spMk id="7" creationId="{5C363310-E35C-819C-D575-F76DE8646EF4}"/>
          </ac:spMkLst>
        </pc:spChg>
        <pc:picChg chg="del">
          <ac:chgData name="Saskia Schmidt" userId="S::saskia.schmidt@bvmw.de::bfbdca6f-9464-48fc-a9ef-f4f1b4bcd533" providerId="AD" clId="Web-{C7A9B5A9-3ED3-073C-0702-A2E1EB0C80DC}" dt="2023-10-19T09:41:37.592" v="24"/>
          <ac:picMkLst>
            <pc:docMk/>
            <pc:sldMk cId="3136258876" sldId="432"/>
            <ac:picMk id="8" creationId="{9AB885D0-F804-6449-9A16-3F4B41B7BC1F}"/>
          </ac:picMkLst>
        </pc:picChg>
        <pc:picChg chg="add">
          <ac:chgData name="Saskia Schmidt" userId="S::saskia.schmidt@bvmw.de::bfbdca6f-9464-48fc-a9ef-f4f1b4bcd533" providerId="AD" clId="Web-{C7A9B5A9-3ED3-073C-0702-A2E1EB0C80DC}" dt="2023-10-19T09:41:42.327" v="27"/>
          <ac:picMkLst>
            <pc:docMk/>
            <pc:sldMk cId="3136258876" sldId="432"/>
            <ac:picMk id="9" creationId="{C1A3F8B0-499A-316D-E4A7-32E578ADFCCC}"/>
          </ac:picMkLst>
        </pc:picChg>
        <pc:picChg chg="del">
          <ac:chgData name="Saskia Schmidt" userId="S::saskia.schmidt@bvmw.de::bfbdca6f-9464-48fc-a9ef-f4f1b4bcd533" providerId="AD" clId="Web-{C7A9B5A9-3ED3-073C-0702-A2E1EB0C80DC}" dt="2023-10-19T09:41:41.014" v="25"/>
          <ac:picMkLst>
            <pc:docMk/>
            <pc:sldMk cId="3136258876" sldId="432"/>
            <ac:picMk id="11" creationId="{02E50424-4E1A-49C1-9399-D2C0683BD18A}"/>
          </ac:picMkLst>
        </pc:picChg>
        <pc:picChg chg="add">
          <ac:chgData name="Saskia Schmidt" userId="S::saskia.schmidt@bvmw.de::bfbdca6f-9464-48fc-a9ef-f4f1b4bcd533" providerId="AD" clId="Web-{C7A9B5A9-3ED3-073C-0702-A2E1EB0C80DC}" dt="2023-10-19T09:41:42.343" v="28"/>
          <ac:picMkLst>
            <pc:docMk/>
            <pc:sldMk cId="3136258876" sldId="432"/>
            <ac:picMk id="12" creationId="{3F08B622-CED0-996C-6EB1-65992558260A}"/>
          </ac:picMkLst>
        </pc:picChg>
      </pc:sldChg>
      <pc:sldChg chg="modSp">
        <pc:chgData name="Saskia Schmidt" userId="S::saskia.schmidt@bvmw.de::bfbdca6f-9464-48fc-a9ef-f4f1b4bcd533" providerId="AD" clId="Web-{C7A9B5A9-3ED3-073C-0702-A2E1EB0C80DC}" dt="2023-10-19T09:39:37.902" v="13" actId="20577"/>
        <pc:sldMkLst>
          <pc:docMk/>
          <pc:sldMk cId="4040258711" sldId="434"/>
        </pc:sldMkLst>
        <pc:spChg chg="mod">
          <ac:chgData name="Saskia Schmidt" userId="S::saskia.schmidt@bvmw.de::bfbdca6f-9464-48fc-a9ef-f4f1b4bcd533" providerId="AD" clId="Web-{C7A9B5A9-3ED3-073C-0702-A2E1EB0C80DC}" dt="2023-10-19T09:39:37.902" v="13" actId="20577"/>
          <ac:spMkLst>
            <pc:docMk/>
            <pc:sldMk cId="4040258711" sldId="434"/>
            <ac:spMk id="14" creationId="{1F3A818C-280B-B0B3-EF2F-D079DCA9311B}"/>
          </ac:spMkLst>
        </pc:spChg>
      </pc:sldChg>
      <pc:sldChg chg="modSp">
        <pc:chgData name="Saskia Schmidt" userId="S::saskia.schmidt@bvmw.de::bfbdca6f-9464-48fc-a9ef-f4f1b4bcd533" providerId="AD" clId="Web-{C7A9B5A9-3ED3-073C-0702-A2E1EB0C80DC}" dt="2023-10-19T09:39:24.511" v="11" actId="20577"/>
        <pc:sldMkLst>
          <pc:docMk/>
          <pc:sldMk cId="2237157387" sldId="435"/>
        </pc:sldMkLst>
        <pc:spChg chg="mod">
          <ac:chgData name="Saskia Schmidt" userId="S::saskia.schmidt@bvmw.de::bfbdca6f-9464-48fc-a9ef-f4f1b4bcd533" providerId="AD" clId="Web-{C7A9B5A9-3ED3-073C-0702-A2E1EB0C80DC}" dt="2023-10-19T09:39:24.511" v="11" actId="20577"/>
          <ac:spMkLst>
            <pc:docMk/>
            <pc:sldMk cId="2237157387" sldId="435"/>
            <ac:spMk id="14" creationId="{1F3A818C-280B-B0B3-EF2F-D079DCA9311B}"/>
          </ac:spMkLst>
        </pc:spChg>
      </pc:sldChg>
      <pc:sldChg chg="addSp delSp modSp delCm">
        <pc:chgData name="Saskia Schmidt" userId="S::saskia.schmidt@bvmw.de::bfbdca6f-9464-48fc-a9ef-f4f1b4bcd533" providerId="AD" clId="Web-{C7A9B5A9-3ED3-073C-0702-A2E1EB0C80DC}" dt="2023-10-19T09:42:42" v="39"/>
        <pc:sldMkLst>
          <pc:docMk/>
          <pc:sldMk cId="116915742" sldId="436"/>
        </pc:sldMkLst>
        <pc:spChg chg="del">
          <ac:chgData name="Saskia Schmidt" userId="S::saskia.schmidt@bvmw.de::bfbdca6f-9464-48fc-a9ef-f4f1b4bcd533" providerId="AD" clId="Web-{C7A9B5A9-3ED3-073C-0702-A2E1EB0C80DC}" dt="2023-10-19T09:40:45.997" v="19"/>
          <ac:spMkLst>
            <pc:docMk/>
            <pc:sldMk cId="116915742" sldId="436"/>
            <ac:spMk id="7" creationId="{5C363310-E35C-819C-D575-F76DE8646EF4}"/>
          </ac:spMkLst>
        </pc:spChg>
        <pc:picChg chg="add mod">
          <ac:chgData name="Saskia Schmidt" userId="S::saskia.schmidt@bvmw.de::bfbdca6f-9464-48fc-a9ef-f4f1b4bcd533" providerId="AD" clId="Web-{C7A9B5A9-3ED3-073C-0702-A2E1EB0C80DC}" dt="2023-10-19T09:40:55.341" v="20" actId="1076"/>
          <ac:picMkLst>
            <pc:docMk/>
            <pc:sldMk cId="116915742" sldId="436"/>
            <ac:picMk id="6" creationId="{AAAB31FE-BA81-1E9E-227B-BC864FE82A48}"/>
          </ac:picMkLst>
        </pc:picChg>
        <pc:picChg chg="del">
          <ac:chgData name="Saskia Schmidt" userId="S::saskia.schmidt@bvmw.de::bfbdca6f-9464-48fc-a9ef-f4f1b4bcd533" providerId="AD" clId="Web-{C7A9B5A9-3ED3-073C-0702-A2E1EB0C80DC}" dt="2023-10-19T09:40:44.232" v="17"/>
          <ac:picMkLst>
            <pc:docMk/>
            <pc:sldMk cId="116915742" sldId="436"/>
            <ac:picMk id="8" creationId="{9AB885D0-F804-6449-9A16-3F4B41B7BC1F}"/>
          </ac:picMkLst>
        </pc:picChg>
        <pc:picChg chg="mod ord">
          <ac:chgData name="Saskia Schmidt" userId="S::saskia.schmidt@bvmw.de::bfbdca6f-9464-48fc-a9ef-f4f1b4bcd533" providerId="AD" clId="Web-{C7A9B5A9-3ED3-073C-0702-A2E1EB0C80DC}" dt="2023-10-19T09:41:07.389" v="23" actId="1076"/>
          <ac:picMkLst>
            <pc:docMk/>
            <pc:sldMk cId="116915742" sldId="436"/>
            <ac:picMk id="11" creationId="{02E50424-4E1A-49C1-9399-D2C0683BD18A}"/>
          </ac:picMkLst>
        </pc:picChg>
      </pc:sldChg>
    </pc:docChg>
  </pc:docChgLst>
  <pc:docChgLst>
    <pc:chgData name="Saskia Schmidt" userId="S::saskia.schmidt@bvmw.de::bfbdca6f-9464-48fc-a9ef-f4f1b4bcd533" providerId="AD" clId="Web-{31716BF3-E658-EB38-E392-DCB44DAA45DE}"/>
    <pc:docChg chg="addSld delSld modSld addSection modSection">
      <pc:chgData name="Saskia Schmidt" userId="S::saskia.schmidt@bvmw.de::bfbdca6f-9464-48fc-a9ef-f4f1b4bcd533" providerId="AD" clId="Web-{31716BF3-E658-EB38-E392-DCB44DAA45DE}" dt="2023-10-06T13:41:26.676" v="138"/>
      <pc:docMkLst>
        <pc:docMk/>
      </pc:docMkLst>
      <pc:sldChg chg="del">
        <pc:chgData name="Saskia Schmidt" userId="S::saskia.schmidt@bvmw.de::bfbdca6f-9464-48fc-a9ef-f4f1b4bcd533" providerId="AD" clId="Web-{31716BF3-E658-EB38-E392-DCB44DAA45DE}" dt="2023-10-06T13:41:23.895" v="133"/>
        <pc:sldMkLst>
          <pc:docMk/>
          <pc:sldMk cId="209684442" sldId="351"/>
        </pc:sldMkLst>
      </pc:sldChg>
      <pc:sldChg chg="del">
        <pc:chgData name="Saskia Schmidt" userId="S::saskia.schmidt@bvmw.de::bfbdca6f-9464-48fc-a9ef-f4f1b4bcd533" providerId="AD" clId="Web-{31716BF3-E658-EB38-E392-DCB44DAA45DE}" dt="2023-10-06T13:41:23.910" v="135"/>
        <pc:sldMkLst>
          <pc:docMk/>
          <pc:sldMk cId="368417605" sldId="372"/>
        </pc:sldMkLst>
      </pc:sldChg>
      <pc:sldChg chg="mod modShow">
        <pc:chgData name="Saskia Schmidt" userId="S::saskia.schmidt@bvmw.de::bfbdca6f-9464-48fc-a9ef-f4f1b4bcd533" providerId="AD" clId="Web-{31716BF3-E658-EB38-E392-DCB44DAA45DE}" dt="2023-10-06T13:38:38.438" v="52"/>
        <pc:sldMkLst>
          <pc:docMk/>
          <pc:sldMk cId="2765847701" sldId="409"/>
        </pc:sldMkLst>
      </pc:sldChg>
      <pc:sldChg chg="del">
        <pc:chgData name="Saskia Schmidt" userId="S::saskia.schmidt@bvmw.de::bfbdca6f-9464-48fc-a9ef-f4f1b4bcd533" providerId="AD" clId="Web-{31716BF3-E658-EB38-E392-DCB44DAA45DE}" dt="2023-10-06T13:41:23.910" v="134"/>
        <pc:sldMkLst>
          <pc:docMk/>
          <pc:sldMk cId="2951906377" sldId="410"/>
        </pc:sldMkLst>
      </pc:sldChg>
      <pc:sldChg chg="add del">
        <pc:chgData name="Saskia Schmidt" userId="S::saskia.schmidt@bvmw.de::bfbdca6f-9464-48fc-a9ef-f4f1b4bcd533" providerId="AD" clId="Web-{31716BF3-E658-EB38-E392-DCB44DAA45DE}" dt="2023-10-06T13:39:11.267" v="63"/>
        <pc:sldMkLst>
          <pc:docMk/>
          <pc:sldMk cId="207457040" sldId="411"/>
        </pc:sldMkLst>
      </pc:sldChg>
      <pc:sldChg chg="add del">
        <pc:chgData name="Saskia Schmidt" userId="S::saskia.schmidt@bvmw.de::bfbdca6f-9464-48fc-a9ef-f4f1b4bcd533" providerId="AD" clId="Web-{31716BF3-E658-EB38-E392-DCB44DAA45DE}" dt="2023-10-06T13:39:11.048" v="62"/>
        <pc:sldMkLst>
          <pc:docMk/>
          <pc:sldMk cId="1692202864" sldId="414"/>
        </pc:sldMkLst>
      </pc:sldChg>
      <pc:sldChg chg="add del">
        <pc:chgData name="Saskia Schmidt" userId="S::saskia.schmidt@bvmw.de::bfbdca6f-9464-48fc-a9ef-f4f1b4bcd533" providerId="AD" clId="Web-{31716BF3-E658-EB38-E392-DCB44DAA45DE}" dt="2023-10-06T13:39:12.579" v="68"/>
        <pc:sldMkLst>
          <pc:docMk/>
          <pc:sldMk cId="1468337980" sldId="419"/>
        </pc:sldMkLst>
      </pc:sldChg>
      <pc:sldChg chg="add del">
        <pc:chgData name="Saskia Schmidt" userId="S::saskia.schmidt@bvmw.de::bfbdca6f-9464-48fc-a9ef-f4f1b4bcd533" providerId="AD" clId="Web-{31716BF3-E658-EB38-E392-DCB44DAA45DE}" dt="2023-10-06T13:41:17.129" v="132"/>
        <pc:sldMkLst>
          <pc:docMk/>
          <pc:sldMk cId="1330930786" sldId="422"/>
        </pc:sldMkLst>
      </pc:sldChg>
      <pc:sldChg chg="modSp add del">
        <pc:chgData name="Saskia Schmidt" userId="S::saskia.schmidt@bvmw.de::bfbdca6f-9464-48fc-a9ef-f4f1b4bcd533" providerId="AD" clId="Web-{31716BF3-E658-EB38-E392-DCB44DAA45DE}" dt="2023-10-06T13:39:12.267" v="67"/>
        <pc:sldMkLst>
          <pc:docMk/>
          <pc:sldMk cId="3295104746" sldId="423"/>
        </pc:sldMkLst>
        <pc:spChg chg="mod">
          <ac:chgData name="Saskia Schmidt" userId="S::saskia.schmidt@bvmw.de::bfbdca6f-9464-48fc-a9ef-f4f1b4bcd533" providerId="AD" clId="Web-{31716BF3-E658-EB38-E392-DCB44DAA45DE}" dt="2023-10-06T13:38:15" v="46" actId="1076"/>
          <ac:spMkLst>
            <pc:docMk/>
            <pc:sldMk cId="3295104746" sldId="423"/>
            <ac:spMk id="9" creationId="{DE481D2B-5512-F5EA-2B30-C22A7E183ACE}"/>
          </ac:spMkLst>
        </pc:spChg>
        <pc:spChg chg="mod">
          <ac:chgData name="Saskia Schmidt" userId="S::saskia.schmidt@bvmw.de::bfbdca6f-9464-48fc-a9ef-f4f1b4bcd533" providerId="AD" clId="Web-{31716BF3-E658-EB38-E392-DCB44DAA45DE}" dt="2023-10-06T13:38:14.906" v="41" actId="1076"/>
          <ac:spMkLst>
            <pc:docMk/>
            <pc:sldMk cId="3295104746" sldId="423"/>
            <ac:spMk id="14" creationId="{1F3A818C-280B-B0B3-EF2F-D079DCA9311B}"/>
          </ac:spMkLst>
        </pc:spChg>
        <pc:spChg chg="mod">
          <ac:chgData name="Saskia Schmidt" userId="S::saskia.schmidt@bvmw.de::bfbdca6f-9464-48fc-a9ef-f4f1b4bcd533" providerId="AD" clId="Web-{31716BF3-E658-EB38-E392-DCB44DAA45DE}" dt="2023-10-06T13:38:14.922" v="42" actId="1076"/>
          <ac:spMkLst>
            <pc:docMk/>
            <pc:sldMk cId="3295104746" sldId="423"/>
            <ac:spMk id="22" creationId="{25C3C075-531A-AAF5-8159-D0E575A14EB1}"/>
          </ac:spMkLst>
        </pc:spChg>
        <pc:spChg chg="mod">
          <ac:chgData name="Saskia Schmidt" userId="S::saskia.schmidt@bvmw.de::bfbdca6f-9464-48fc-a9ef-f4f1b4bcd533" providerId="AD" clId="Web-{31716BF3-E658-EB38-E392-DCB44DAA45DE}" dt="2023-10-06T13:38:14.937" v="43" actId="1076"/>
          <ac:spMkLst>
            <pc:docMk/>
            <pc:sldMk cId="3295104746" sldId="423"/>
            <ac:spMk id="23" creationId="{2B0B4F3D-EDE9-D6B4-F8A6-5250DF067D30}"/>
          </ac:spMkLst>
        </pc:spChg>
        <pc:spChg chg="mod">
          <ac:chgData name="Saskia Schmidt" userId="S::saskia.schmidt@bvmw.de::bfbdca6f-9464-48fc-a9ef-f4f1b4bcd533" providerId="AD" clId="Web-{31716BF3-E658-EB38-E392-DCB44DAA45DE}" dt="2023-10-06T13:38:14.953" v="44" actId="1076"/>
          <ac:spMkLst>
            <pc:docMk/>
            <pc:sldMk cId="3295104746" sldId="423"/>
            <ac:spMk id="24" creationId="{0E7D48A0-D48F-BE64-9AA6-85075A190EAF}"/>
          </ac:spMkLst>
        </pc:spChg>
        <pc:spChg chg="mod">
          <ac:chgData name="Saskia Schmidt" userId="S::saskia.schmidt@bvmw.de::bfbdca6f-9464-48fc-a9ef-f4f1b4bcd533" providerId="AD" clId="Web-{31716BF3-E658-EB38-E392-DCB44DAA45DE}" dt="2023-10-06T13:38:18.484" v="47" actId="1076"/>
          <ac:spMkLst>
            <pc:docMk/>
            <pc:sldMk cId="3295104746" sldId="423"/>
            <ac:spMk id="25" creationId="{0CD5AB38-D935-AF7E-23E5-506A9DC36552}"/>
          </ac:spMkLst>
        </pc:spChg>
        <pc:picChg chg="mod">
          <ac:chgData name="Saskia Schmidt" userId="S::saskia.schmidt@bvmw.de::bfbdca6f-9464-48fc-a9ef-f4f1b4bcd533" providerId="AD" clId="Web-{31716BF3-E658-EB38-E392-DCB44DAA45DE}" dt="2023-10-06T13:37:45.265" v="27" actId="1076"/>
          <ac:picMkLst>
            <pc:docMk/>
            <pc:sldMk cId="3295104746" sldId="423"/>
            <ac:picMk id="2" creationId="{707409AD-E550-5D97-A897-48492ABD8E6E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7:45.249" v="26" actId="1076"/>
          <ac:picMkLst>
            <pc:docMk/>
            <pc:sldMk cId="3295104746" sldId="423"/>
            <ac:picMk id="3" creationId="{C6FFE7D7-E9ED-DB71-C988-56D8C87C38CB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7:45.296" v="28" actId="1076"/>
          <ac:picMkLst>
            <pc:docMk/>
            <pc:sldMk cId="3295104746" sldId="423"/>
            <ac:picMk id="7" creationId="{BDA34471-A495-93A3-C68A-BE80E1EDA6D4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8:05.765" v="40" actId="1076"/>
          <ac:picMkLst>
            <pc:docMk/>
            <pc:sldMk cId="3295104746" sldId="423"/>
            <ac:picMk id="8" creationId="{D566ED16-3682-C5BC-3D3B-2FCEACCE9BC4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8:21.688" v="48" actId="1076"/>
          <ac:picMkLst>
            <pc:docMk/>
            <pc:sldMk cId="3295104746" sldId="423"/>
            <ac:picMk id="13" creationId="{5E09A4F2-C875-393D-4DBE-B7588B8CF356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7:45.312" v="29" actId="1076"/>
          <ac:picMkLst>
            <pc:docMk/>
            <pc:sldMk cId="3295104746" sldId="423"/>
            <ac:picMk id="15" creationId="{915EF3BC-898C-35AA-120D-0FEDFFC3406F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7:45.343" v="30" actId="1076"/>
          <ac:picMkLst>
            <pc:docMk/>
            <pc:sldMk cId="3295104746" sldId="423"/>
            <ac:picMk id="16" creationId="{A4FA3B62-43D9-B775-2FBA-1E2AD540F258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7:45.359" v="31" actId="1076"/>
          <ac:picMkLst>
            <pc:docMk/>
            <pc:sldMk cId="3295104746" sldId="423"/>
            <ac:picMk id="17" creationId="{0A340974-96E6-19C2-6372-9C5B03A37554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8:23.375" v="49" actId="1076"/>
          <ac:picMkLst>
            <pc:docMk/>
            <pc:sldMk cId="3295104746" sldId="423"/>
            <ac:picMk id="18" creationId="{4486906B-DA1E-20B1-4474-8A0EF30C2E63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8:26.406" v="50" actId="1076"/>
          <ac:picMkLst>
            <pc:docMk/>
            <pc:sldMk cId="3295104746" sldId="423"/>
            <ac:picMk id="19" creationId="{CB4D50D3-93A3-222B-ADC2-AA86FB36E7A9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8:01.906" v="38" actId="1076"/>
          <ac:picMkLst>
            <pc:docMk/>
            <pc:sldMk cId="3295104746" sldId="423"/>
            <ac:picMk id="20" creationId="{61D27661-C145-7D2B-7D5E-D8A91B48B046}"/>
          </ac:picMkLst>
        </pc:picChg>
        <pc:picChg chg="mod">
          <ac:chgData name="Saskia Schmidt" userId="S::saskia.schmidt@bvmw.de::bfbdca6f-9464-48fc-a9ef-f4f1b4bcd533" providerId="AD" clId="Web-{31716BF3-E658-EB38-E392-DCB44DAA45DE}" dt="2023-10-06T13:38:03.640" v="39" actId="1076"/>
          <ac:picMkLst>
            <pc:docMk/>
            <pc:sldMk cId="3295104746" sldId="423"/>
            <ac:picMk id="21" creationId="{80F3DD5A-B321-30ED-1F13-DD9421971C69}"/>
          </ac:picMkLst>
        </pc:picChg>
      </pc:sldChg>
      <pc:sldChg chg="delSp modSp add del replId">
        <pc:chgData name="Saskia Schmidt" userId="S::saskia.schmidt@bvmw.de::bfbdca6f-9464-48fc-a9ef-f4f1b4bcd533" providerId="AD" clId="Web-{31716BF3-E658-EB38-E392-DCB44DAA45DE}" dt="2023-10-06T13:41:05.722" v="131" actId="20577"/>
        <pc:sldMkLst>
          <pc:docMk/>
          <pc:sldMk cId="46635171" sldId="424"/>
        </pc:sldMkLst>
        <pc:spChg chg="del mod">
          <ac:chgData name="Saskia Schmidt" userId="S::saskia.schmidt@bvmw.de::bfbdca6f-9464-48fc-a9ef-f4f1b4bcd533" providerId="AD" clId="Web-{31716BF3-E658-EB38-E392-DCB44DAA45DE}" dt="2023-10-06T13:40:19.331" v="107"/>
          <ac:spMkLst>
            <pc:docMk/>
            <pc:sldMk cId="46635171" sldId="424"/>
            <ac:spMk id="6" creationId="{5CDFC2FF-EDB8-F74C-9631-956FA1AE9667}"/>
          </ac:spMkLst>
        </pc:spChg>
        <pc:spChg chg="mod">
          <ac:chgData name="Saskia Schmidt" userId="S::saskia.schmidt@bvmw.de::bfbdca6f-9464-48fc-a9ef-f4f1b4bcd533" providerId="AD" clId="Web-{31716BF3-E658-EB38-E392-DCB44DAA45DE}" dt="2023-10-06T13:41:05.722" v="131" actId="20577"/>
          <ac:spMkLst>
            <pc:docMk/>
            <pc:sldMk cId="46635171" sldId="424"/>
            <ac:spMk id="12" creationId="{70B85BEF-DBC2-D1E4-7BAA-206AFFE29394}"/>
          </ac:spMkLst>
        </pc:spChg>
        <pc:picChg chg="mod">
          <ac:chgData name="Saskia Schmidt" userId="S::saskia.schmidt@bvmw.de::bfbdca6f-9464-48fc-a9ef-f4f1b4bcd533" providerId="AD" clId="Web-{31716BF3-E658-EB38-E392-DCB44DAA45DE}" dt="2023-10-06T13:40:27.519" v="111" actId="1076"/>
          <ac:picMkLst>
            <pc:docMk/>
            <pc:sldMk cId="46635171" sldId="424"/>
            <ac:picMk id="13" creationId="{5AB80E0D-222C-A602-BF10-BC45A0A86514}"/>
          </ac:picMkLst>
        </pc:picChg>
      </pc:sldChg>
      <pc:sldChg chg="modSp add del replId modCm">
        <pc:chgData name="Saskia Schmidt" userId="S::saskia.schmidt@bvmw.de::bfbdca6f-9464-48fc-a9ef-f4f1b4bcd533" providerId="AD" clId="Web-{31716BF3-E658-EB38-E392-DCB44DAA45DE}" dt="2023-10-06T13:40:08.784" v="105" actId="20577"/>
        <pc:sldMkLst>
          <pc:docMk/>
          <pc:sldMk cId="1517714332" sldId="425"/>
        </pc:sldMkLst>
        <pc:spChg chg="mod">
          <ac:chgData name="Saskia Schmidt" userId="S::saskia.schmidt@bvmw.de::bfbdca6f-9464-48fc-a9ef-f4f1b4bcd533" providerId="AD" clId="Web-{31716BF3-E658-EB38-E392-DCB44DAA45DE}" dt="2023-10-06T13:40:08.784" v="105" actId="20577"/>
          <ac:spMkLst>
            <pc:docMk/>
            <pc:sldMk cId="1517714332" sldId="425"/>
            <ac:spMk id="2" creationId="{18B7F9FE-A170-A54C-897A-58EF5EACB6C2}"/>
          </ac:spMkLst>
        </pc:spChg>
      </pc:sldChg>
      <pc:sldChg chg="add replId">
        <pc:chgData name="Saskia Schmidt" userId="S::saskia.schmidt@bvmw.de::bfbdca6f-9464-48fc-a9ef-f4f1b4bcd533" providerId="AD" clId="Web-{31716BF3-E658-EB38-E392-DCB44DAA45DE}" dt="2023-10-06T13:39:47.877" v="72"/>
        <pc:sldMkLst>
          <pc:docMk/>
          <pc:sldMk cId="853562192" sldId="426"/>
        </pc:sldMkLst>
      </pc:sldChg>
      <pc:sldChg chg="add replId">
        <pc:chgData name="Saskia Schmidt" userId="S::saskia.schmidt@bvmw.de::bfbdca6f-9464-48fc-a9ef-f4f1b4bcd533" providerId="AD" clId="Web-{31716BF3-E658-EB38-E392-DCB44DAA45DE}" dt="2023-10-06T13:39:54.955" v="73"/>
        <pc:sldMkLst>
          <pc:docMk/>
          <pc:sldMk cId="1267896890" sldId="427"/>
        </pc:sldMkLst>
      </pc:sldChg>
      <pc:sldChg chg="add replId">
        <pc:chgData name="Saskia Schmidt" userId="S::saskia.schmidt@bvmw.de::bfbdca6f-9464-48fc-a9ef-f4f1b4bcd533" providerId="AD" clId="Web-{31716BF3-E658-EB38-E392-DCB44DAA45DE}" dt="2023-10-06T13:39:55.174" v="74"/>
        <pc:sldMkLst>
          <pc:docMk/>
          <pc:sldMk cId="2198114107" sldId="428"/>
        </pc:sldMkLst>
      </pc:sldChg>
      <pc:sldChg chg="add replId">
        <pc:chgData name="Saskia Schmidt" userId="S::saskia.schmidt@bvmw.de::bfbdca6f-9464-48fc-a9ef-f4f1b4bcd533" providerId="AD" clId="Web-{31716BF3-E658-EB38-E392-DCB44DAA45DE}" dt="2023-10-06T13:39:55.424" v="75"/>
        <pc:sldMkLst>
          <pc:docMk/>
          <pc:sldMk cId="706801957" sldId="429"/>
        </pc:sldMkLst>
      </pc:sldChg>
      <pc:sldChg chg="add">
        <pc:chgData name="Saskia Schmidt" userId="S::saskia.schmidt@bvmw.de::bfbdca6f-9464-48fc-a9ef-f4f1b4bcd533" providerId="AD" clId="Web-{31716BF3-E658-EB38-E392-DCB44DAA45DE}" dt="2023-10-06T13:41:26.176" v="136"/>
        <pc:sldMkLst>
          <pc:docMk/>
          <pc:sldMk cId="1792502050" sldId="430"/>
        </pc:sldMkLst>
      </pc:sldChg>
      <pc:sldChg chg="add">
        <pc:chgData name="Saskia Schmidt" userId="S::saskia.schmidt@bvmw.de::bfbdca6f-9464-48fc-a9ef-f4f1b4bcd533" providerId="AD" clId="Web-{31716BF3-E658-EB38-E392-DCB44DAA45DE}" dt="2023-10-06T13:41:26.395" v="137"/>
        <pc:sldMkLst>
          <pc:docMk/>
          <pc:sldMk cId="3496869059" sldId="431"/>
        </pc:sldMkLst>
      </pc:sldChg>
      <pc:sldChg chg="add">
        <pc:chgData name="Saskia Schmidt" userId="S::saskia.schmidt@bvmw.de::bfbdca6f-9464-48fc-a9ef-f4f1b4bcd533" providerId="AD" clId="Web-{31716BF3-E658-EB38-E392-DCB44DAA45DE}" dt="2023-10-06T13:41:26.676" v="138"/>
        <pc:sldMkLst>
          <pc:docMk/>
          <pc:sldMk cId="3136258876" sldId="432"/>
        </pc:sldMkLst>
      </pc:sldChg>
    </pc:docChg>
  </pc:docChgLst>
  <pc:docChgLst>
    <pc:chgData name="Saskia Schmidt" userId="S::saskia.schmidt@bvmw.de::bfbdca6f-9464-48fc-a9ef-f4f1b4bcd533" providerId="AD" clId="Web-{EC4A1F41-9CD9-A627-DD35-BE4CE0D46338}"/>
    <pc:docChg chg="addSld delSld modSld modSection">
      <pc:chgData name="Saskia Schmidt" userId="S::saskia.schmidt@bvmw.de::bfbdca6f-9464-48fc-a9ef-f4f1b4bcd533" providerId="AD" clId="Web-{EC4A1F41-9CD9-A627-DD35-BE4CE0D46338}" dt="2023-11-06T10:56:57.867" v="26"/>
      <pc:docMkLst>
        <pc:docMk/>
      </pc:docMkLst>
      <pc:sldChg chg="modCm">
        <pc:chgData name="Saskia Schmidt" userId="S::saskia.schmidt@bvmw.de::bfbdca6f-9464-48fc-a9ef-f4f1b4bcd533" providerId="AD" clId="Web-{EC4A1F41-9CD9-A627-DD35-BE4CE0D46338}" dt="2023-11-06T10:53:47.375" v="0"/>
        <pc:sldMkLst>
          <pc:docMk/>
          <pc:sldMk cId="200435517" sldId="439"/>
        </pc:sldMkLst>
      </pc:sldChg>
      <pc:sldChg chg="add replId">
        <pc:chgData name="Saskia Schmidt" userId="S::saskia.schmidt@bvmw.de::bfbdca6f-9464-48fc-a9ef-f4f1b4bcd533" providerId="AD" clId="Web-{EC4A1F41-9CD9-A627-DD35-BE4CE0D46338}" dt="2023-11-06T10:55:14.394" v="3"/>
        <pc:sldMkLst>
          <pc:docMk/>
          <pc:sldMk cId="603124322" sldId="443"/>
        </pc:sldMkLst>
      </pc:sldChg>
      <pc:sldChg chg="del">
        <pc:chgData name="Saskia Schmidt" userId="S::saskia.schmidt@bvmw.de::bfbdca6f-9464-48fc-a9ef-f4f1b4bcd533" providerId="AD" clId="Web-{EC4A1F41-9CD9-A627-DD35-BE4CE0D46338}" dt="2023-11-06T10:55:12.004" v="2"/>
        <pc:sldMkLst>
          <pc:docMk/>
          <pc:sldMk cId="2779951145" sldId="443"/>
        </pc:sldMkLst>
      </pc:sldChg>
      <pc:sldChg chg="del">
        <pc:chgData name="Saskia Schmidt" userId="S::saskia.schmidt@bvmw.de::bfbdca6f-9464-48fc-a9ef-f4f1b4bcd533" providerId="AD" clId="Web-{EC4A1F41-9CD9-A627-DD35-BE4CE0D46338}" dt="2023-11-06T10:55:10.569" v="1"/>
        <pc:sldMkLst>
          <pc:docMk/>
          <pc:sldMk cId="2075533323" sldId="444"/>
        </pc:sldMkLst>
      </pc:sldChg>
      <pc:sldChg chg="add replId">
        <pc:chgData name="Saskia Schmidt" userId="S::saskia.schmidt@bvmw.de::bfbdca6f-9464-48fc-a9ef-f4f1b4bcd533" providerId="AD" clId="Web-{EC4A1F41-9CD9-A627-DD35-BE4CE0D46338}" dt="2023-11-06T10:55:14.738" v="4"/>
        <pc:sldMkLst>
          <pc:docMk/>
          <pc:sldMk cId="4278183504" sldId="444"/>
        </pc:sldMkLst>
      </pc:sldChg>
      <pc:sldChg chg="add replId">
        <pc:chgData name="Saskia Schmidt" userId="S::saskia.schmidt@bvmw.de::bfbdca6f-9464-48fc-a9ef-f4f1b4bcd533" providerId="AD" clId="Web-{EC4A1F41-9CD9-A627-DD35-BE4CE0D46338}" dt="2023-11-06T10:55:39.520" v="5"/>
        <pc:sldMkLst>
          <pc:docMk/>
          <pc:sldMk cId="1505380275" sldId="445"/>
        </pc:sldMkLst>
      </pc:sldChg>
      <pc:sldChg chg="delSp modSp new">
        <pc:chgData name="Saskia Schmidt" userId="S::saskia.schmidt@bvmw.de::bfbdca6f-9464-48fc-a9ef-f4f1b4bcd533" providerId="AD" clId="Web-{EC4A1F41-9CD9-A627-DD35-BE4CE0D46338}" dt="2023-11-06T10:56:57.867" v="26"/>
        <pc:sldMkLst>
          <pc:docMk/>
          <pc:sldMk cId="725311997" sldId="446"/>
        </pc:sldMkLst>
        <pc:spChg chg="mod">
          <ac:chgData name="Saskia Schmidt" userId="S::saskia.schmidt@bvmw.de::bfbdca6f-9464-48fc-a9ef-f4f1b4bcd533" providerId="AD" clId="Web-{EC4A1F41-9CD9-A627-DD35-BE4CE0D46338}" dt="2023-11-06T10:56:52.539" v="25" actId="20577"/>
          <ac:spMkLst>
            <pc:docMk/>
            <pc:sldMk cId="725311997" sldId="446"/>
            <ac:spMk id="6" creationId="{D1CB8EE0-9D3B-DED9-3CC4-7836152DAAC3}"/>
          </ac:spMkLst>
        </pc:spChg>
        <pc:spChg chg="del">
          <ac:chgData name="Saskia Schmidt" userId="S::saskia.schmidt@bvmw.de::bfbdca6f-9464-48fc-a9ef-f4f1b4bcd533" providerId="AD" clId="Web-{EC4A1F41-9CD9-A627-DD35-BE4CE0D46338}" dt="2023-11-06T10:56:57.867" v="26"/>
          <ac:spMkLst>
            <pc:docMk/>
            <pc:sldMk cId="725311997" sldId="446"/>
            <ac:spMk id="7" creationId="{C88FB982-C6C8-3863-BBDB-4FF19F44F25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2278B16-A598-E047-B6E5-1DA7494088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975532-0E54-0542-A104-2ABA46191A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8058B-55B0-E04D-AA58-D10B665DEEA1}" type="datetimeFigureOut">
              <a:t>02.04.2024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4BA089-3A18-6E40-82FD-1B92685B50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188220-7700-114D-971B-9716A9E9DF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FB11A-CBFD-CA4F-9A73-409E0C6D317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150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21445-E2E2-AC47-8A18-D2879242A5B4}" type="datetimeFigureOut">
              <a:rPr lang="de-DE" smtClean="0"/>
              <a:t>02.04.2024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DC52F-B66A-9846-A889-F07026C1BD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55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Transferstelle Cybersicherheit im Mittelstand ist ein vom Bundesministeriums für Wirtschaft und Klimaschutz in der Initiative IT-Sicherheit in der Wirtschaft gefördertes Projekt.  Alle Angebote sind daher kostenfrei verfügbar.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86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Das Projekt ist vom Bundesministerium für Wirtschaft und Klimaschutz in der Initiative IT-Sicherheit in der Wirtschaft gefördert. Es zählt zu dem Mittelstand-Digital Netzwerk. Alle Angebote des Projektes sind daher für Unternehmen und andere Interessierte komplett kostenfrei.</a:t>
            </a:r>
            <a:endParaRPr lang="de-DE">
              <a:cs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48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 drei Dimensionen </a:t>
            </a:r>
            <a:r>
              <a:rPr lang="de-DE" b="1" dirty="0"/>
              <a:t>Prävention, Detektion und Reaktion:</a:t>
            </a:r>
            <a:endParaRPr lang="de-DE" dirty="0">
              <a:cs typeface="Calibri"/>
            </a:endParaRPr>
          </a:p>
          <a:p>
            <a:endParaRPr lang="de-DE" dirty="0"/>
          </a:p>
          <a:p>
            <a:pPr marL="228600" indent="-228600">
              <a:buAutoNum type="arabicPeriod"/>
            </a:pPr>
            <a:r>
              <a:rPr lang="de-DE" dirty="0"/>
              <a:t> Unternehmen präventiv schützen (Prävention)</a:t>
            </a:r>
            <a:br>
              <a:rPr lang="de-DE" dirty="0">
                <a:cs typeface="+mn-lt"/>
              </a:rPr>
            </a:br>
            <a:r>
              <a:rPr lang="de-DE" dirty="0"/>
              <a:t>Durch die Vermittlung von Grundlagen in Bezug auf IT- und Cybersicherheit bieten wir erste Handlungsempfehlungen zur Prävention von cybersicherheitsrelevanten Vorfällen </a:t>
            </a:r>
            <a:endParaRPr lang="de-DE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33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de-DE" dirty="0"/>
              <a:t>2. Angriffe einfach erkennen (Detektion) </a:t>
            </a:r>
            <a:br>
              <a:rPr lang="de-DE" dirty="0">
                <a:cs typeface="+mn-lt"/>
              </a:rPr>
            </a:br>
            <a:r>
              <a:rPr lang="de-DE" dirty="0"/>
              <a:t>Wir bieten eine schnelle und einfache Ermittlung eines Cyberangriffs</a:t>
            </a:r>
            <a:endParaRPr lang="en-US" dirty="0"/>
          </a:p>
          <a:p>
            <a:endParaRPr lang="en-US" dirty="0"/>
          </a:p>
          <a:p>
            <a:r>
              <a:rPr lang="de-DE" dirty="0"/>
              <a:t>3. Auf Angriffe schnell reagieren (Reaktion)</a:t>
            </a:r>
            <a:br>
              <a:rPr lang="de-DE" dirty="0">
                <a:cs typeface="+mn-lt"/>
              </a:rPr>
            </a:br>
            <a:r>
              <a:rPr lang="de-DE" dirty="0"/>
              <a:t>Hilfestellungen und Angebote für schnelle und passgenaue regionale Unterstützungsangebote und qualifizierte IT-Dienstleister bei einem  Cybersicherheitsvorfall</a:t>
            </a: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07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Transferstelle Cybersicherheit im Mittelstand ist ein vom Bundesministeriums für Wirtschaft und Klimaschutz in der Initiative IT-Sicherheit in der Wirtschaft gefördertes Projekt.  Alle Angebote sind daher kostenfrei verfügbar. </a:t>
            </a:r>
            <a:endParaRPr lang="de-DE">
              <a:cs typeface="Calibri"/>
            </a:endParaRPr>
          </a:p>
          <a:p>
            <a:endParaRPr lang="de-DE">
              <a:ea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440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Das Projekt ist vom Bundesministerium für Wirtschaft und Klimaschutz in der Initiative IT-Sicherheit in der Wirtschaft gefördert. Es zählt zu dem Mittelstand-Digital Netzwerk. Alle Angebote des Projektes sind daher für Unternehmen und andere Interessierte komplett kostenfrei.</a:t>
            </a:r>
            <a:endParaRPr lang="de-DE">
              <a:cs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827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Mit drei Dimensionen </a:t>
            </a:r>
            <a:r>
              <a:rPr lang="de-DE" b="1"/>
              <a:t>Prävention, Detektion und Reaktion:</a:t>
            </a:r>
            <a:endParaRPr lang="de-DE" dirty="0"/>
          </a:p>
          <a:p>
            <a:endParaRPr lang="de-DE" dirty="0"/>
          </a:p>
          <a:p>
            <a:pPr marL="228600" indent="-228600">
              <a:buAutoNum type="arabicPeriod"/>
            </a:pPr>
            <a:r>
              <a:rPr lang="de-DE" dirty="0"/>
              <a:t> Unternehmen präventiv schützen (Prävention)</a:t>
            </a:r>
            <a:br>
              <a:rPr lang="de-DE" dirty="0">
                <a:cs typeface="+mn-lt"/>
              </a:rPr>
            </a:br>
            <a:r>
              <a:rPr lang="de-DE" dirty="0"/>
              <a:t>Durch die Vermittlung von Grundlagen in Bezug auf IT- und Cybersicherheit bietet die Transferstelle Cybersicherheit erste Handlungsempfehlungen zur Prävention von cybersicherheitsrelevanten Vorfällen 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239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2. Angriffe einfach erkennen (Detektion) </a:t>
            </a:r>
            <a:br>
              <a:rPr lang="de-DE" dirty="0">
                <a:cs typeface="+mn-lt"/>
              </a:rPr>
            </a:br>
            <a:r>
              <a:rPr lang="de-DE"/>
              <a:t>Die Transferstelle Cybersicherheit bietet eine schnelle und einfache Ermittlung eines Cyberangriffs</a:t>
            </a:r>
            <a:endParaRPr lang="en-US" dirty="0"/>
          </a:p>
          <a:p>
            <a:endParaRPr lang="en-US" dirty="0"/>
          </a:p>
          <a:p>
            <a:r>
              <a:rPr lang="de-DE"/>
              <a:t>3. Auf Angriffe schnell reagieren (Reaktion)</a:t>
            </a:r>
            <a:br>
              <a:rPr lang="de-DE" dirty="0"/>
            </a:br>
            <a:r>
              <a:rPr lang="de-DE"/>
              <a:t>Hilfestellungen und Angebote für schnelle und passgenaue regionale Unterstützungsangebote und qualifizierte IT-Dienstleister bei einem  Cybersicherheitsvorfall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DC52F-B66A-9846-A889-F07026C1BDE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45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80A4887-8438-5D44-BE2B-4349366184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3D6E7045-7592-4647-AA65-91F5E7C1C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7" y="2065867"/>
            <a:ext cx="11158345" cy="16191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 sz="5000" b="0">
                <a:solidFill>
                  <a:schemeClr val="bg2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60F97E68-3519-E14F-BD59-D43143F8FC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7" y="3751204"/>
            <a:ext cx="11158345" cy="1157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2"/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pPr lvl="0"/>
            <a:r>
              <a:rPr lang="de-DE"/>
              <a:t>Untertitel bearbeiten
</a:t>
            </a:r>
          </a:p>
        </p:txBody>
      </p:sp>
      <p:pic>
        <p:nvPicPr>
          <p:cNvPr id="5" name="Grafik 4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1B3BFA20-161C-4367-B192-BDF6E2429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55B448-2220-6884-D84A-B95ABD2DF0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5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3 Kolum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8919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8E9AB75B-83A1-994D-9FBC-A5B2BFABB74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59343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4A9B998-D2C6-874C-B378-B126DB458DAD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289131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59ACCCC4-D0F2-AC42-AECE-4D5FDE161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Projekt XXX</a:t>
            </a:r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48429532-B020-8F4F-BC6B-2D18E30FC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1929663-4F7F-C34C-8269-36507A829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BF52CD45-02F0-5247-9EE5-ABB8B1C48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CE008E0A-1FBB-B149-B303-240B8548C1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08407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CCAF60-A9CE-514F-8BBA-28384C68E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de-DE"/>
              <a:t>Ganzseitiges Bild einfügen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2B9926D3-5772-204B-BFC9-07B89DCD5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Projekt XXX</a:t>
            </a: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0ED62935-E1A4-B744-8CCF-4352DC93C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E76F8BE-9B48-1343-B694-7869F8287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604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D102AB-1F17-E14A-A642-F0325540A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" y="859"/>
            <a:ext cx="12190471" cy="6857139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92881DC-33CE-6B48-9B7E-61B757E9D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9105" y="2041261"/>
            <a:ext cx="8073786" cy="277547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de-DE" sz="3600"/>
              <a:t>In Flächen wie dieser könnten ein kurzer Satz, eine Kernaussage oder sonstige Botschaften stehen.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FA2120-D9AF-124D-B26D-CF3649140F49}"/>
              </a:ext>
            </a:extLst>
          </p:cNvPr>
          <p:cNvSpPr/>
          <p:nvPr userDrawn="1"/>
        </p:nvSpPr>
        <p:spPr>
          <a:xfrm>
            <a:off x="10615612" y="5712748"/>
            <a:ext cx="1304148" cy="10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8B84E5-1F60-1044-ADFA-C0A9E8F964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7F111D1-2399-E044-B6B7-D4D94F06603C}"/>
              </a:ext>
            </a:extLst>
          </p:cNvPr>
          <p:cNvSpPr/>
          <p:nvPr userDrawn="1"/>
        </p:nvSpPr>
        <p:spPr>
          <a:xfrm>
            <a:off x="272240" y="5816184"/>
            <a:ext cx="1668986" cy="72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42C468E-22A5-BD4B-AE41-89E76372D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pic>
        <p:nvPicPr>
          <p:cNvPr id="3" name="Grafik 2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D115D9ED-B6BF-EF50-FADF-CA312C3D77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6755CDA-3582-6E9E-872B-357515CBAA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3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E067C94-0CD3-2944-A63F-B79D06EED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9107" y="2008186"/>
            <a:ext cx="8073786" cy="28416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de-DE" sz="3600"/>
              <a:t>In Flächen wie dieser könnten ein kurzer Satz, eine Kernaussage oder sonstige Botschaften stehen.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91647D35-0EF4-7A48-95CA-DA6E13AB3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Projekt XXX</a:t>
            </a: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03B3472A-3945-6447-B48C-011BDC567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001D20D-5047-0A45-A800-20111D5F9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310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ADBA609-3553-A543-92AB-1153C446D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4" y="859"/>
            <a:ext cx="12190471" cy="68571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03ECDC-88CC-9842-A185-9AC8F6ED7F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6828" y="2082800"/>
            <a:ext cx="11158344" cy="1602653"/>
          </a:xfrm>
          <a:prstGeom prst="rect">
            <a:avLst/>
          </a:prstGeom>
        </p:spPr>
        <p:txBody>
          <a:bodyPr anchor="b"/>
          <a:lstStyle>
            <a:lvl1pPr algn="ctr">
              <a:defRPr sz="5000" b="0">
                <a:solidFill>
                  <a:schemeClr val="bg2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VIELEN DANK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E2F722E-A206-384A-B529-23AD110B4E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828" y="3777528"/>
            <a:ext cx="11158344" cy="1509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für Ihre Aufmerksamkeit!
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87A519-7793-BC47-8E5E-C7E8E75DB05F}"/>
              </a:ext>
            </a:extLst>
          </p:cNvPr>
          <p:cNvSpPr/>
          <p:nvPr userDrawn="1"/>
        </p:nvSpPr>
        <p:spPr>
          <a:xfrm>
            <a:off x="208773" y="5743209"/>
            <a:ext cx="1885950" cy="89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DCAECC2-EF72-B74A-A1DF-ACE0D33C3F8F}"/>
              </a:ext>
            </a:extLst>
          </p:cNvPr>
          <p:cNvSpPr/>
          <p:nvPr userDrawn="1"/>
        </p:nvSpPr>
        <p:spPr>
          <a:xfrm>
            <a:off x="10615612" y="5712748"/>
            <a:ext cx="1304148" cy="10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C1D834B-02F7-D44F-BC76-F1A6BBE2FF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4EF03E-BEA8-3448-8A6C-EB3836893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pic>
        <p:nvPicPr>
          <p:cNvPr id="5" name="Grafik 4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E7DBF852-944B-603F-0C6F-DE1D7FE15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B4BA913-B9C2-8C9E-8212-DA1E28E528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04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E1583F0-2ABA-932B-5858-0E6413966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1" b="4046"/>
          <a:stretch/>
        </p:blipFill>
        <p:spPr>
          <a:xfrm>
            <a:off x="1" y="859"/>
            <a:ext cx="12191998" cy="54547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03ECDC-88CC-9842-A185-9AC8F6ED7F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6828" y="1769532"/>
            <a:ext cx="11158344" cy="1915921"/>
          </a:xfrm>
          <a:prstGeom prst="rect">
            <a:avLst/>
          </a:prstGeom>
        </p:spPr>
        <p:txBody>
          <a:bodyPr anchor="b"/>
          <a:lstStyle>
            <a:lvl1pPr algn="ctr">
              <a:defRPr sz="5000" b="0">
                <a:solidFill>
                  <a:srgbClr val="0C3E65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VIELEN DANK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E2F722E-A206-384A-B529-23AD110B4E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828" y="3777529"/>
            <a:ext cx="11158344" cy="1509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für Ihre Aufmerksamkeit!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4C1CC2-06B6-D04F-A343-F28C2EA2AEEC}"/>
              </a:ext>
            </a:extLst>
          </p:cNvPr>
          <p:cNvSpPr/>
          <p:nvPr userDrawn="1"/>
        </p:nvSpPr>
        <p:spPr>
          <a:xfrm>
            <a:off x="208773" y="5743209"/>
            <a:ext cx="1885950" cy="898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6D500FF-9C20-E546-88AE-8447C2B3DE32}"/>
              </a:ext>
            </a:extLst>
          </p:cNvPr>
          <p:cNvSpPr/>
          <p:nvPr userDrawn="1"/>
        </p:nvSpPr>
        <p:spPr>
          <a:xfrm>
            <a:off x="10615612" y="5712748"/>
            <a:ext cx="1304148" cy="10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A8DBA18-8EC3-B640-9EC5-D2980BE6C8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F2FF89F-B274-AE41-A291-B0F942329C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11520D68-F13C-CE6F-2D21-AD1EE31AAA2C}"/>
              </a:ext>
            </a:extLst>
          </p:cNvPr>
          <p:cNvCxnSpPr>
            <a:cxnSpLocks/>
          </p:cNvCxnSpPr>
          <p:nvPr userDrawn="1"/>
        </p:nvCxnSpPr>
        <p:spPr>
          <a:xfrm>
            <a:off x="475200" y="5568389"/>
            <a:ext cx="11199972" cy="0"/>
          </a:xfrm>
          <a:prstGeom prst="line">
            <a:avLst/>
          </a:prstGeom>
          <a:ln>
            <a:solidFill>
              <a:srgbClr val="0C3E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BCC9F483-3BAE-1A25-3C18-847BE66833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69F4017-117C-1C88-1E63-34881A0F4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&amp; 1 Kolum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516828" y="2318178"/>
            <a:ext cx="11158344" cy="296852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  <a:p>
            <a:pPr lvl="1">
              <a:defRPr/>
            </a:pPr>
            <a:r>
              <a:rPr lang="de-DE"/>
              <a:t>Text hinzufügen  </a:t>
            </a:r>
            <a:endParaRPr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12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3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&amp; 1 Kolumne &amp; 1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16828" y="2385850"/>
            <a:ext cx="2896773" cy="289677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</a:t>
            </a:r>
            <a:endParaRPr/>
          </a:p>
        </p:txBody>
      </p:sp>
      <p:sp>
        <p:nvSpPr>
          <p:cNvPr id="24" name="Inhaltsplatzhalter 14"/>
          <p:cNvSpPr>
            <a:spLocks noGrp="1"/>
          </p:cNvSpPr>
          <p:nvPr>
            <p:ph sz="quarter" idx="12" hasCustomPrompt="1"/>
          </p:nvPr>
        </p:nvSpPr>
        <p:spPr bwMode="auto">
          <a:xfrm>
            <a:off x="3950209" y="2314098"/>
            <a:ext cx="7724962" cy="2026254"/>
          </a:xfrm>
        </p:spPr>
        <p:txBody>
          <a:bodyPr/>
          <a:lstStyle>
            <a:lvl2pPr marL="742950" indent="-285750">
              <a:buFont typeface="Wingdings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25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26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28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2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  <p:sp>
        <p:nvSpPr>
          <p:cNvPr id="34" name="Inhaltsplatzhalter 2"/>
          <p:cNvSpPr>
            <a:spLocks noGrp="1"/>
          </p:cNvSpPr>
          <p:nvPr>
            <p:ph sz="half" idx="17" hasCustomPrompt="1"/>
          </p:nvPr>
        </p:nvSpPr>
        <p:spPr bwMode="auto">
          <a:xfrm>
            <a:off x="3950208" y="4472150"/>
            <a:ext cx="7724961" cy="810474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&amp; 4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9071570" y="2683102"/>
            <a:ext cx="2603601" cy="2603601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</a:t>
            </a:r>
            <a:endParaRPr/>
          </a:p>
        </p:txBody>
      </p:sp>
      <p:sp>
        <p:nvSpPr>
          <p:cNvPr id="25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Organigramm</a:t>
            </a:r>
          </a:p>
        </p:txBody>
      </p:sp>
      <p:sp>
        <p:nvSpPr>
          <p:cNvPr id="26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28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2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  <p:sp>
        <p:nvSpPr>
          <p:cNvPr id="9" name="Bildplatzhalter 18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6219990" y="2683102"/>
            <a:ext cx="2603601" cy="2603601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</a:t>
            </a:r>
            <a:endParaRPr/>
          </a:p>
        </p:txBody>
      </p:sp>
      <p:sp>
        <p:nvSpPr>
          <p:cNvPr id="10" name="Bildplatzhalter 18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3368409" y="2683102"/>
            <a:ext cx="2603601" cy="2603601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</a:t>
            </a:r>
            <a:endParaRPr/>
          </a:p>
        </p:txBody>
      </p:sp>
      <p:sp>
        <p:nvSpPr>
          <p:cNvPr id="11" name="Bildplatzhalter 18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516828" y="2683102"/>
            <a:ext cx="2603601" cy="2603601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9">
            <a:extLst>
              <a:ext uri="{FF2B5EF4-FFF2-40B4-BE49-F238E27FC236}">
                <a16:creationId xmlns:a16="http://schemas.microsoft.com/office/drawing/2014/main" id="{0388727D-01C4-9443-9130-274D9C406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55678B9D-8A15-994C-A44C-00E8BC33C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FB31C0FC-2055-0047-ACD4-9085AA64F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err="1"/>
              <a:t>Projekt</a:t>
            </a:r>
            <a:r>
              <a:rPr lang="en-US"/>
              <a:t> XXX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EEAE6514-7F97-6842-8BFE-76B1EE504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1FA0EF2-EC63-F340-9F96-8C5AAE214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010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Bildplatzhalter 18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87928" y="670560"/>
            <a:ext cx="4616143" cy="461614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</a:t>
            </a:r>
            <a:endParaRPr/>
          </a:p>
        </p:txBody>
      </p:sp>
      <p:sp>
        <p:nvSpPr>
          <p:cNvPr id="16" name="Bildplatzhalter 18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487678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</a:t>
            </a:r>
            <a:endParaRPr/>
          </a:p>
        </p:txBody>
      </p:sp>
      <p:sp>
        <p:nvSpPr>
          <p:cNvPr id="20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25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28" name="Bildplatzhalter 18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8757299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 extrusionOk="0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Bild einfügenw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&amp; 2 Kolumne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516828" y="2318179"/>
            <a:ext cx="5490272" cy="2968526"/>
          </a:xfrm>
          <a:prstGeom prst="rect">
            <a:avLst/>
          </a:prstGeom>
          <a:noFill/>
        </p:spPr>
        <p:txBody>
          <a:bodyPr/>
          <a:lstStyle>
            <a:lvl1pPr marL="342900" indent="-342900">
              <a:buFont typeface="Wingdings"/>
              <a:buChar char="§"/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  <a:p>
            <a:pPr lvl="1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184900" y="2318179"/>
            <a:ext cx="5490272" cy="2968526"/>
          </a:xfrm>
          <a:prstGeom prst="rect">
            <a:avLst/>
          </a:prstGeom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  <a:p>
            <a:pPr lvl="1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15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17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&amp; 2 Kolumne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16828" y="2318178"/>
            <a:ext cx="549344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6184900" y="2318178"/>
            <a:ext cx="5490272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sz="half" idx="13" hasCustomPrompt="1"/>
          </p:nvPr>
        </p:nvSpPr>
        <p:spPr bwMode="auto">
          <a:xfrm>
            <a:off x="516828" y="2905864"/>
            <a:ext cx="5490272" cy="2380840"/>
          </a:xfrm>
          <a:prstGeom prst="rect">
            <a:avLst/>
          </a:prstGeo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1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184900" y="2905864"/>
            <a:ext cx="5490272" cy="2380840"/>
          </a:xfrm>
          <a:prstGeom prst="rect">
            <a:avLst/>
          </a:prstGeom>
          <a:noFill/>
        </p:spPr>
        <p:txBody>
          <a:bodyPr/>
          <a:lstStyle>
            <a:lvl1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4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15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5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17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&amp; 3 Kolumnen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16829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sz="half" idx="13" hasCustomPrompt="1"/>
          </p:nvPr>
        </p:nvSpPr>
        <p:spPr bwMode="auto">
          <a:xfrm>
            <a:off x="516828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25" name="Textplatzhalter 2"/>
          <p:cNvSpPr>
            <a:spLocks noGrp="1"/>
          </p:cNvSpPr>
          <p:nvPr>
            <p:ph type="body" idx="16" hasCustomPrompt="1"/>
          </p:nvPr>
        </p:nvSpPr>
        <p:spPr bwMode="auto">
          <a:xfrm>
            <a:off x="4288086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26" name="Inhaltsplatzhalter 2"/>
          <p:cNvSpPr>
            <a:spLocks noGrp="1"/>
          </p:cNvSpPr>
          <p:nvPr>
            <p:ph sz="half" idx="17" hasCustomPrompt="1"/>
          </p:nvPr>
        </p:nvSpPr>
        <p:spPr bwMode="auto">
          <a:xfrm>
            <a:off x="4288085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27" name="Textplatzhalter 2"/>
          <p:cNvSpPr>
            <a:spLocks noGrp="1"/>
          </p:cNvSpPr>
          <p:nvPr>
            <p:ph type="body" idx="18" hasCustomPrompt="1"/>
          </p:nvPr>
        </p:nvSpPr>
        <p:spPr bwMode="auto">
          <a:xfrm>
            <a:off x="8059344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28" name="Inhaltsplatzhalter 2"/>
          <p:cNvSpPr>
            <a:spLocks noGrp="1"/>
          </p:cNvSpPr>
          <p:nvPr>
            <p:ph sz="half" idx="19" hasCustomPrompt="1"/>
          </p:nvPr>
        </p:nvSpPr>
        <p:spPr bwMode="auto">
          <a:xfrm>
            <a:off x="8059343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18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&amp; 3 Kolumnen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3" hasCustomPrompt="1"/>
          </p:nvPr>
        </p:nvSpPr>
        <p:spPr bwMode="auto">
          <a:xfrm>
            <a:off x="518919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28" name="Inhaltsplatzhalter 2"/>
          <p:cNvSpPr>
            <a:spLocks noGrp="1"/>
          </p:cNvSpPr>
          <p:nvPr>
            <p:ph sz="half" idx="19" hasCustomPrompt="1"/>
          </p:nvPr>
        </p:nvSpPr>
        <p:spPr bwMode="auto">
          <a:xfrm>
            <a:off x="8059343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3" name="Inhaltsplatzhalter 2"/>
          <p:cNvSpPr>
            <a:spLocks noGrp="1"/>
          </p:cNvSpPr>
          <p:nvPr>
            <p:ph sz="half" idx="20" hasCustomPrompt="1"/>
          </p:nvPr>
        </p:nvSpPr>
        <p:spPr bwMode="auto">
          <a:xfrm>
            <a:off x="4289131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Text hinzufügen</a:t>
            </a:r>
            <a:endParaRPr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15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sp>
        <p:nvSpPr>
          <p:cNvPr id="17" name="Titelplatzhalter 9"/>
          <p:cNvSpPr>
            <a:spLocks noGrp="1"/>
          </p:cNvSpPr>
          <p:nvPr>
            <p:ph type="title" hasCustomPrompt="1"/>
          </p:nvPr>
        </p:nvSpPr>
        <p:spPr bwMode="auto"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Titel hinzufügen</a:t>
            </a:r>
            <a:endParaRPr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de-DE"/>
              <a:t>Untertitel hinzufügen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pPr>
              <a:defRPr/>
            </a:pPr>
            <a:r>
              <a:rPr lang="de-DE"/>
              <a:t>Ganzseitiges Bild einfügen</a:t>
            </a:r>
            <a:endParaRPr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all Out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859"/>
            <a:ext cx="12191996" cy="6857140"/>
          </a:xfrm>
          <a:prstGeom prst="rect">
            <a:avLst/>
          </a:prstGeom>
        </p:spPr>
      </p:pic>
      <p:sp>
        <p:nvSpPr>
          <p:cNvPr id="6" name="Textplatzhalt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059105" y="2041261"/>
            <a:ext cx="8073785" cy="277547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>
              <a:defRPr/>
            </a:pPr>
            <a:r>
              <a:rPr lang="de-DE" sz="3600"/>
              <a:t>In Flächen wie dieser könnten ein kurzer Satz, eine Kernaussage oder sonstige Botschaften stehen.</a:t>
            </a:r>
            <a:endParaRPr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0615612" y="5712748"/>
            <a:ext cx="1304148" cy="10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alphaModFix/>
          </a:blip>
          <a:stretch/>
        </p:blipFill>
        <p:spPr bwMode="auto">
          <a:xfrm>
            <a:off x="10810874" y="5681195"/>
            <a:ext cx="1031875" cy="1062224"/>
          </a:xfrm>
          <a:prstGeom prst="rect">
            <a:avLst/>
          </a:prstGeom>
        </p:spPr>
      </p:pic>
      <p:sp>
        <p:nvSpPr>
          <p:cNvPr id="2" name="Rechteck 1"/>
          <p:cNvSpPr/>
          <p:nvPr userDrawn="1"/>
        </p:nvSpPr>
        <p:spPr bwMode="auto">
          <a:xfrm>
            <a:off x="272240" y="5816184"/>
            <a:ext cx="1668986" cy="72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75200" y="5993533"/>
            <a:ext cx="873279" cy="2659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all Ou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059107" y="2008186"/>
            <a:ext cx="8073785" cy="28416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>
              <a:defRPr/>
            </a:pPr>
            <a:r>
              <a:rPr lang="de-DE" sz="3600"/>
              <a:t>In Flächen wie dieser könnten ein kurzer Satz, eine Kernaussage oder sonstige Botschaften stehen.</a:t>
            </a:r>
            <a:endParaRPr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 spaltige Inf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82199" y="2420938"/>
            <a:ext cx="5230974" cy="3349624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6500" y="2420938"/>
            <a:ext cx="5512551" cy="3349624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82199" y="1300245"/>
            <a:ext cx="6164701" cy="579355"/>
          </a:xfrm>
          <a:prstGeom prst="rect">
            <a:avLst/>
          </a:prstGeom>
          <a:solidFill>
            <a:srgbClr val="CD0A1E"/>
          </a:solidFill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Lato"/>
                <a:ea typeface="Roboto Slab Bold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89414" y="218603"/>
            <a:ext cx="2176949" cy="602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9">
            <a:extLst>
              <a:ext uri="{FF2B5EF4-FFF2-40B4-BE49-F238E27FC236}">
                <a16:creationId xmlns:a16="http://schemas.microsoft.com/office/drawing/2014/main" id="{0388727D-01C4-9443-9130-274D9C406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55678B9D-8A15-994C-A44C-00E8BC33C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FB31C0FC-2055-0047-ACD4-9085AA64F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EEAE6514-7F97-6842-8BFE-76B1EE504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1FA0EF2-EC63-F340-9F96-8C5AAE214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01014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1 Kolu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A786B11-734B-1143-B15A-243C34B0BE5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6828" y="2318178"/>
            <a:ext cx="11158344" cy="296852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  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9659ED63-29BA-4C49-A12F-B0D751F0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err="1"/>
              <a:t>Projekt</a:t>
            </a:r>
            <a:r>
              <a:rPr lang="en-US"/>
              <a:t> XXX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1BB5AD2E-C9A1-9949-886C-34F4D4DF9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FEE5C5A-DF05-1B4A-A44C-CCF95C5EF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2" name="Titelplatzhalter 9">
            <a:extLst>
              <a:ext uri="{FF2B5EF4-FFF2-40B4-BE49-F238E27FC236}">
                <a16:creationId xmlns:a16="http://schemas.microsoft.com/office/drawing/2014/main" id="{73F61F68-02CB-0F4C-A483-FC9591A58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92A5CCE1-F36B-7540-8147-649C2FD43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92032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1 Kolu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A786B11-734B-1143-B15A-243C34B0BE5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6828" y="2318178"/>
            <a:ext cx="11158344" cy="296852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  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9659ED63-29BA-4C49-A12F-B0D751F0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1BB5AD2E-C9A1-9949-886C-34F4D4DF9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FEE5C5A-DF05-1B4A-A44C-CCF95C5EF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Titelplatzhalter 9">
            <a:extLst>
              <a:ext uri="{FF2B5EF4-FFF2-40B4-BE49-F238E27FC236}">
                <a16:creationId xmlns:a16="http://schemas.microsoft.com/office/drawing/2014/main" id="{73F61F68-02CB-0F4C-A483-FC9591A58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92A5CCE1-F36B-7540-8147-649C2FD43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9203281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1 Kolumne &amp;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2F70CE1-250E-3842-9039-6EB8F87ACD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6828" y="2385850"/>
            <a:ext cx="2896773" cy="289677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4" name="Inhaltsplatzhalter 14">
            <a:extLst>
              <a:ext uri="{FF2B5EF4-FFF2-40B4-BE49-F238E27FC236}">
                <a16:creationId xmlns:a16="http://schemas.microsoft.com/office/drawing/2014/main" id="{D2323747-C449-A44D-B608-08C8005C7A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950209" y="2314098"/>
            <a:ext cx="7724962" cy="2026254"/>
          </a:xfrm>
        </p:spPr>
        <p:txBody>
          <a:bodyPr/>
          <a:lstStyle>
            <a:lvl2pPr marL="742950" indent="-285750">
              <a:buFont typeface="Wingdings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5B3F943B-BD20-3D4D-93C6-B04D26A54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4EEDBB04-7EB6-024E-86C7-5379B8300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CB3679C-C68F-794F-8613-E8441B30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Titelplatzhalter 9">
            <a:extLst>
              <a:ext uri="{FF2B5EF4-FFF2-40B4-BE49-F238E27FC236}">
                <a16:creationId xmlns:a16="http://schemas.microsoft.com/office/drawing/2014/main" id="{FB371D5A-6DBC-994C-8E10-0F5A07F63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EC29C7FA-09FB-5540-A40D-C65F51618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57165018-1F7F-DF4E-A617-AFCE6EA5B0D7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950208" y="4472150"/>
            <a:ext cx="7724961" cy="810474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47636365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&amp;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2F70CE1-250E-3842-9039-6EB8F87ACD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1570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5B3F943B-BD20-3D4D-93C6-B04D26A54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4EEDBB04-7EB6-024E-86C7-5379B8300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CB3679C-C68F-794F-8613-E8441B30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Titelplatzhalter 9">
            <a:extLst>
              <a:ext uri="{FF2B5EF4-FFF2-40B4-BE49-F238E27FC236}">
                <a16:creationId xmlns:a16="http://schemas.microsoft.com/office/drawing/2014/main" id="{FB371D5A-6DBC-994C-8E10-0F5A07F63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EC29C7FA-09FB-5540-A40D-C65F51618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9" name="Bildplatzhalter 18">
            <a:extLst>
              <a:ext uri="{FF2B5EF4-FFF2-40B4-BE49-F238E27FC236}">
                <a16:creationId xmlns:a16="http://schemas.microsoft.com/office/drawing/2014/main" id="{05D81D36-BB02-894C-B58A-B9F4C6541A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19990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0" name="Bildplatzhalter 18">
            <a:extLst>
              <a:ext uri="{FF2B5EF4-FFF2-40B4-BE49-F238E27FC236}">
                <a16:creationId xmlns:a16="http://schemas.microsoft.com/office/drawing/2014/main" id="{2DFFFB0C-E6E3-1940-96A9-7FF609011E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68409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1" name="Bildplatzhalter 18">
            <a:extLst>
              <a:ext uri="{FF2B5EF4-FFF2-40B4-BE49-F238E27FC236}">
                <a16:creationId xmlns:a16="http://schemas.microsoft.com/office/drawing/2014/main" id="{5E3AA0A6-7686-4F45-B1FE-AA7E7D76D0C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6828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37070241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8">
            <a:extLst>
              <a:ext uri="{FF2B5EF4-FFF2-40B4-BE49-F238E27FC236}">
                <a16:creationId xmlns:a16="http://schemas.microsoft.com/office/drawing/2014/main" id="{F6A8806D-17AB-7944-BBD6-F2576D7682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87928" y="670560"/>
            <a:ext cx="4616143" cy="461614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6" name="Bildplatzhalter 18">
            <a:extLst>
              <a:ext uri="{FF2B5EF4-FFF2-40B4-BE49-F238E27FC236}">
                <a16:creationId xmlns:a16="http://schemas.microsoft.com/office/drawing/2014/main" id="{942E05CB-E7AB-D64B-8FBE-1238275E81B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7678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A9306804-E704-B04C-A695-F7F28114D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78224F2B-83FF-C749-B5B3-2E60E1138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3428F950-E080-CD49-A9ED-9540BD001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18">
            <a:extLst>
              <a:ext uri="{FF2B5EF4-FFF2-40B4-BE49-F238E27FC236}">
                <a16:creationId xmlns:a16="http://schemas.microsoft.com/office/drawing/2014/main" id="{AF65C9D2-E128-A84A-AAFD-3363BB4FAA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57299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einfügenw</a:t>
            </a:r>
          </a:p>
        </p:txBody>
      </p:sp>
    </p:spTree>
    <p:extLst>
      <p:ext uri="{BB962C8B-B14F-4D97-AF65-F5344CB8AC3E}">
        <p14:creationId xmlns:p14="http://schemas.microsoft.com/office/powerpoint/2010/main" val="190545168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2 Kolum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9F1EB5-8735-4248-9882-71FBFA2CBB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6828" y="2318179"/>
            <a:ext cx="5490272" cy="2968526"/>
          </a:xfrm>
          <a:noFill/>
        </p:spPr>
        <p:txBody>
          <a:bodyPr/>
          <a:lstStyle>
            <a:lvl1pPr marL="342900" indent="-3429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E4AC71-2442-1D48-B304-A571C954DD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2318179"/>
            <a:ext cx="5490272" cy="2968526"/>
          </a:xfrm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A6393483-80ED-4449-B5C0-D9FD91514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1C7656C6-647E-6946-B1DE-60F1C63E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A9D7F78-83D2-5E49-88A2-08B93BACEE2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B4368941-D843-024F-AA12-5C54B24C7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A3408D62-B43E-844B-B25B-BC5360028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8593734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2 Kolum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BD865-862C-7047-BC86-1748B2D37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828" y="2318178"/>
            <a:ext cx="549344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EF4E1B-E50C-F943-BFB5-0970D2712A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84900" y="2318178"/>
            <a:ext cx="5490272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6828" y="2905864"/>
            <a:ext cx="5490272" cy="2380840"/>
          </a:xfr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53EF3434-ABD4-834E-AA98-1DDEAE56BE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2905864"/>
            <a:ext cx="5490272" cy="2380840"/>
          </a:xfrm>
          <a:noFill/>
        </p:spPr>
        <p:txBody>
          <a:bodyPr/>
          <a:lstStyle>
            <a:lvl1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C07CA32C-A420-8A43-A334-C24DBEDDDE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F7DE3867-30A4-3B42-BD6D-A19F54318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33D75620-6891-8341-8DCB-913E0FFA5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31A34632-A197-904C-B09E-A887D8977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981640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3 Kolum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BD865-862C-7047-BC86-1748B2D37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829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6828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5889B3DD-F09D-AD40-BCFB-C12FFBC7A81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8086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02B13C96-5370-884B-B658-4E6FF7B1A5A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288085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3C49798B-EBBA-1A45-B2BD-24BE13D450D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059344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8E9AB75B-83A1-994D-9FBC-A5B2BFABB74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59343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0595B8A1-3DEF-0645-BB82-BC660EEF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687F6EFB-F0D3-4F47-BDC4-CB28372B8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8" name="Titelplatzhalter 9">
            <a:extLst>
              <a:ext uri="{FF2B5EF4-FFF2-40B4-BE49-F238E27FC236}">
                <a16:creationId xmlns:a16="http://schemas.microsoft.com/office/drawing/2014/main" id="{B9FE9A0B-C7A8-8142-A79B-CE6203A81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4CF3836-D6C8-6545-8493-BAE75F418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3827282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3 Kolum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8919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8E9AB75B-83A1-994D-9FBC-A5B2BFABB74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59343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4A9B998-D2C6-874C-B378-B126DB458DAD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289131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59ACCCC4-D0F2-AC42-AECE-4D5FDE161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48429532-B020-8F4F-BC6B-2D18E30FC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1929663-4F7F-C34C-8269-36507A829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BF52CD45-02F0-5247-9EE5-ABB8B1C48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CE008E0A-1FBB-B149-B303-240B8548C1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084077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CCAF60-A9CE-514F-8BBA-28384C68E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de-DE"/>
              <a:t>Ganzseitiges Bild einfügen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2B9926D3-5772-204B-BFC9-07B89DCD5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0ED62935-E1A4-B744-8CCF-4352DC93C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E76F8BE-9B48-1343-B694-7869F8287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60423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D102AB-1F17-E14A-A642-F0325540A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" y="859"/>
            <a:ext cx="12190471" cy="6857139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92881DC-33CE-6B48-9B7E-61B757E9D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9105" y="2041261"/>
            <a:ext cx="8073786" cy="277547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de-DE" sz="3600"/>
              <a:t>In Flächen wie dieser könnten ein kurzer Satz, eine Kernaussage oder sonstige Botschaften stehen.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FA2120-D9AF-124D-B26D-CF3649140F49}"/>
              </a:ext>
            </a:extLst>
          </p:cNvPr>
          <p:cNvSpPr/>
          <p:nvPr userDrawn="1"/>
        </p:nvSpPr>
        <p:spPr>
          <a:xfrm>
            <a:off x="10615612" y="5712748"/>
            <a:ext cx="1304148" cy="10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8B84E5-1F60-1044-ADFA-C0A9E8F964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7F111D1-2399-E044-B6B7-D4D94F06603C}"/>
              </a:ext>
            </a:extLst>
          </p:cNvPr>
          <p:cNvSpPr/>
          <p:nvPr userDrawn="1"/>
        </p:nvSpPr>
        <p:spPr>
          <a:xfrm>
            <a:off x="272240" y="5816184"/>
            <a:ext cx="1668986" cy="72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42C468E-22A5-BD4B-AE41-89E76372D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pic>
        <p:nvPicPr>
          <p:cNvPr id="3" name="Grafik 2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D115D9ED-B6BF-EF50-FADF-CA312C3D77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6755CDA-3582-6E9E-872B-357515CBAA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321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1 Kolumne &amp;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2F70CE1-250E-3842-9039-6EB8F87ACD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6828" y="2385850"/>
            <a:ext cx="2896773" cy="289677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4" name="Inhaltsplatzhalter 14">
            <a:extLst>
              <a:ext uri="{FF2B5EF4-FFF2-40B4-BE49-F238E27FC236}">
                <a16:creationId xmlns:a16="http://schemas.microsoft.com/office/drawing/2014/main" id="{D2323747-C449-A44D-B608-08C8005C7A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950209" y="2314098"/>
            <a:ext cx="7724962" cy="2026254"/>
          </a:xfrm>
        </p:spPr>
        <p:txBody>
          <a:bodyPr/>
          <a:lstStyle>
            <a:lvl2pPr marL="742950" indent="-285750">
              <a:buFont typeface="Wingdings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5B3F943B-BD20-3D4D-93C6-B04D26A54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err="1"/>
              <a:t>Projekt</a:t>
            </a:r>
            <a:r>
              <a:rPr lang="en-US"/>
              <a:t> XXX</a:t>
            </a:r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4EEDBB04-7EB6-024E-86C7-5379B8300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CB3679C-C68F-794F-8613-E8441B30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28" name="Titelplatzhalter 9">
            <a:extLst>
              <a:ext uri="{FF2B5EF4-FFF2-40B4-BE49-F238E27FC236}">
                <a16:creationId xmlns:a16="http://schemas.microsoft.com/office/drawing/2014/main" id="{FB371D5A-6DBC-994C-8E10-0F5A07F63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EC29C7FA-09FB-5540-A40D-C65F51618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57165018-1F7F-DF4E-A617-AFCE6EA5B0D7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950208" y="4472150"/>
            <a:ext cx="7724961" cy="810474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476363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E067C94-0CD3-2944-A63F-B79D06EED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9107" y="2008186"/>
            <a:ext cx="8073786" cy="28416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de-DE" sz="3600"/>
              <a:t>In Flächen wie dieser könnten ein kurzer Satz, eine Kernaussage oder sonstige Botschaften stehen.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91647D35-0EF4-7A48-95CA-DA6E13AB3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03B3472A-3945-6447-B48C-011BDC567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001D20D-5047-0A45-A800-20111D5F9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31027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80A4887-8438-5D44-BE2B-4349366184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3D6E7045-7592-4647-AA65-91F5E7C1C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7" y="2065867"/>
            <a:ext cx="11158345" cy="16191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 sz="5000" b="0">
                <a:solidFill>
                  <a:schemeClr val="bg2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der Präsentation</a:t>
            </a:r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60F97E68-3519-E14F-BD59-D43143F8FC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7" y="3751204"/>
            <a:ext cx="11158345" cy="1157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2"/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pPr lvl="0"/>
            <a:r>
              <a:rPr lang="de-DE"/>
              <a:t>Untertitel bearbeiten
</a:t>
            </a:r>
          </a:p>
        </p:txBody>
      </p:sp>
      <p:pic>
        <p:nvPicPr>
          <p:cNvPr id="5" name="Grafik 4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1B3BFA20-161C-4367-B192-BDF6E2429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55B448-2220-6884-D84A-B95ABD2DF0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58127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9">
            <a:extLst>
              <a:ext uri="{FF2B5EF4-FFF2-40B4-BE49-F238E27FC236}">
                <a16:creationId xmlns:a16="http://schemas.microsoft.com/office/drawing/2014/main" id="{0388727D-01C4-9443-9130-274D9C406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55678B9D-8A15-994C-A44C-00E8BC33C0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FB31C0FC-2055-0047-ACD4-9085AA64F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EEAE6514-7F97-6842-8BFE-76B1EE504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1FA0EF2-EC63-F340-9F96-8C5AAE214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010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1 Kolu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A786B11-734B-1143-B15A-243C34B0BE5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6828" y="2318178"/>
            <a:ext cx="11158344" cy="2968526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  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9659ED63-29BA-4C49-A12F-B0D751F0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1BB5AD2E-C9A1-9949-886C-34F4D4DF9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FEE5C5A-DF05-1B4A-A44C-CCF95C5EF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Titelplatzhalter 9">
            <a:extLst>
              <a:ext uri="{FF2B5EF4-FFF2-40B4-BE49-F238E27FC236}">
                <a16:creationId xmlns:a16="http://schemas.microsoft.com/office/drawing/2014/main" id="{73F61F68-02CB-0F4C-A483-FC9591A58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92A5CCE1-F36B-7540-8147-649C2FD436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92032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1 Kolumne &amp;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2F70CE1-250E-3842-9039-6EB8F87ACD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6828" y="2385850"/>
            <a:ext cx="2896773" cy="289677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4" name="Inhaltsplatzhalter 14">
            <a:extLst>
              <a:ext uri="{FF2B5EF4-FFF2-40B4-BE49-F238E27FC236}">
                <a16:creationId xmlns:a16="http://schemas.microsoft.com/office/drawing/2014/main" id="{D2323747-C449-A44D-B608-08C8005C7A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950209" y="2314098"/>
            <a:ext cx="7724962" cy="2026254"/>
          </a:xfrm>
        </p:spPr>
        <p:txBody>
          <a:bodyPr/>
          <a:lstStyle>
            <a:lvl2pPr marL="742950" indent="-285750">
              <a:buFont typeface="Wingdings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5B3F943B-BD20-3D4D-93C6-B04D26A54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4EEDBB04-7EB6-024E-86C7-5379B8300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CB3679C-C68F-794F-8613-E8441B30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Titelplatzhalter 9">
            <a:extLst>
              <a:ext uri="{FF2B5EF4-FFF2-40B4-BE49-F238E27FC236}">
                <a16:creationId xmlns:a16="http://schemas.microsoft.com/office/drawing/2014/main" id="{FB371D5A-6DBC-994C-8E10-0F5A07F63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EC29C7FA-09FB-5540-A40D-C65F51618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57165018-1F7F-DF4E-A617-AFCE6EA5B0D7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3950208" y="4472150"/>
            <a:ext cx="7724961" cy="810474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476363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&amp;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2F70CE1-250E-3842-9039-6EB8F87ACD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1570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5B3F943B-BD20-3D4D-93C6-B04D26A54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4EEDBB04-7EB6-024E-86C7-5379B8300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CB3679C-C68F-794F-8613-E8441B30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Titelplatzhalter 9">
            <a:extLst>
              <a:ext uri="{FF2B5EF4-FFF2-40B4-BE49-F238E27FC236}">
                <a16:creationId xmlns:a16="http://schemas.microsoft.com/office/drawing/2014/main" id="{FB371D5A-6DBC-994C-8E10-0F5A07F63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EC29C7FA-09FB-5540-A40D-C65F51618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9" name="Bildplatzhalter 18">
            <a:extLst>
              <a:ext uri="{FF2B5EF4-FFF2-40B4-BE49-F238E27FC236}">
                <a16:creationId xmlns:a16="http://schemas.microsoft.com/office/drawing/2014/main" id="{05D81D36-BB02-894C-B58A-B9F4C6541A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19990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0" name="Bildplatzhalter 18">
            <a:extLst>
              <a:ext uri="{FF2B5EF4-FFF2-40B4-BE49-F238E27FC236}">
                <a16:creationId xmlns:a16="http://schemas.microsoft.com/office/drawing/2014/main" id="{2DFFFB0C-E6E3-1940-96A9-7FF609011E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68409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1" name="Bildplatzhalter 18">
            <a:extLst>
              <a:ext uri="{FF2B5EF4-FFF2-40B4-BE49-F238E27FC236}">
                <a16:creationId xmlns:a16="http://schemas.microsoft.com/office/drawing/2014/main" id="{5E3AA0A6-7686-4F45-B1FE-AA7E7D76D0C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6828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370702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8">
            <a:extLst>
              <a:ext uri="{FF2B5EF4-FFF2-40B4-BE49-F238E27FC236}">
                <a16:creationId xmlns:a16="http://schemas.microsoft.com/office/drawing/2014/main" id="{F6A8806D-17AB-7944-BBD6-F2576D7682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87928" y="670560"/>
            <a:ext cx="4616143" cy="461614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6" name="Bildplatzhalter 18">
            <a:extLst>
              <a:ext uri="{FF2B5EF4-FFF2-40B4-BE49-F238E27FC236}">
                <a16:creationId xmlns:a16="http://schemas.microsoft.com/office/drawing/2014/main" id="{942E05CB-E7AB-D64B-8FBE-1238275E81B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7678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A9306804-E704-B04C-A695-F7F28114D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78224F2B-83FF-C749-B5B3-2E60E1138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3428F950-E080-CD49-A9ED-9540BD001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8" name="Bildplatzhalter 18">
            <a:extLst>
              <a:ext uri="{FF2B5EF4-FFF2-40B4-BE49-F238E27FC236}">
                <a16:creationId xmlns:a16="http://schemas.microsoft.com/office/drawing/2014/main" id="{AF65C9D2-E128-A84A-AAFD-3363BB4FAA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57299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einfügenw</a:t>
            </a:r>
          </a:p>
        </p:txBody>
      </p:sp>
    </p:spTree>
    <p:extLst>
      <p:ext uri="{BB962C8B-B14F-4D97-AF65-F5344CB8AC3E}">
        <p14:creationId xmlns:p14="http://schemas.microsoft.com/office/powerpoint/2010/main" val="1905451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2 Kolum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9F1EB5-8735-4248-9882-71FBFA2CBB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6828" y="2318179"/>
            <a:ext cx="5490272" cy="2968526"/>
          </a:xfrm>
          <a:noFill/>
        </p:spPr>
        <p:txBody>
          <a:bodyPr/>
          <a:lstStyle>
            <a:lvl1pPr marL="342900" indent="-3429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E4AC71-2442-1D48-B304-A571C954DD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2318179"/>
            <a:ext cx="5490272" cy="2968526"/>
          </a:xfrm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A6393483-80ED-4449-B5C0-D9FD91514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1C7656C6-647E-6946-B1DE-60F1C63E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A9D7F78-83D2-5E49-88A2-08B93BACEE2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B4368941-D843-024F-AA12-5C54B24C7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A3408D62-B43E-844B-B25B-BC5360028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85937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2 Kolum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BD865-862C-7047-BC86-1748B2D37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828" y="2318178"/>
            <a:ext cx="549344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EF4E1B-E50C-F943-BFB5-0970D2712A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84900" y="2318178"/>
            <a:ext cx="5490272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6828" y="2905864"/>
            <a:ext cx="5490272" cy="2380840"/>
          </a:xfr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53EF3434-ABD4-834E-AA98-1DDEAE56BE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2905864"/>
            <a:ext cx="5490272" cy="2380840"/>
          </a:xfrm>
          <a:noFill/>
        </p:spPr>
        <p:txBody>
          <a:bodyPr/>
          <a:lstStyle>
            <a:lvl1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C07CA32C-A420-8A43-A334-C24DBEDDDE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F7DE3867-30A4-3B42-BD6D-A19F54318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33D75620-6891-8341-8DCB-913E0FFA5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31A34632-A197-904C-B09E-A887D8977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98164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3 Kolum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BD865-862C-7047-BC86-1748B2D37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829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6828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5889B3DD-F09D-AD40-BCFB-C12FFBC7A81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8086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02B13C96-5370-884B-B658-4E6FF7B1A5A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288085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3C49798B-EBBA-1A45-B2BD-24BE13D450D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059344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8E9AB75B-83A1-994D-9FBC-A5B2BFABB74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59343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0595B8A1-3DEF-0645-BB82-BC660EEF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687F6EFB-F0D3-4F47-BDC4-CB28372B8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8" name="Titelplatzhalter 9">
            <a:extLst>
              <a:ext uri="{FF2B5EF4-FFF2-40B4-BE49-F238E27FC236}">
                <a16:creationId xmlns:a16="http://schemas.microsoft.com/office/drawing/2014/main" id="{B9FE9A0B-C7A8-8142-A79B-CE6203A81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4CF3836-D6C8-6545-8493-BAE75F418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38272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&amp;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02F70CE1-250E-3842-9039-6EB8F87ACD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71570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5B3F943B-BD20-3D4D-93C6-B04D26A54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err="1"/>
              <a:t>Projekt</a:t>
            </a:r>
            <a:r>
              <a:rPr lang="en-US"/>
              <a:t> XXX</a:t>
            </a:r>
          </a:p>
        </p:txBody>
      </p:sp>
      <p:sp>
        <p:nvSpPr>
          <p:cNvPr id="26" name="Foliennummernplatzhalter 6">
            <a:extLst>
              <a:ext uri="{FF2B5EF4-FFF2-40B4-BE49-F238E27FC236}">
                <a16:creationId xmlns:a16="http://schemas.microsoft.com/office/drawing/2014/main" id="{4EEDBB04-7EB6-024E-86C7-5379B8300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CB3679C-C68F-794F-8613-E8441B304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28" name="Titelplatzhalter 9">
            <a:extLst>
              <a:ext uri="{FF2B5EF4-FFF2-40B4-BE49-F238E27FC236}">
                <a16:creationId xmlns:a16="http://schemas.microsoft.com/office/drawing/2014/main" id="{FB371D5A-6DBC-994C-8E10-0F5A07F63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EC29C7FA-09FB-5540-A40D-C65F51618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  <p:sp>
        <p:nvSpPr>
          <p:cNvPr id="9" name="Bildplatzhalter 18">
            <a:extLst>
              <a:ext uri="{FF2B5EF4-FFF2-40B4-BE49-F238E27FC236}">
                <a16:creationId xmlns:a16="http://schemas.microsoft.com/office/drawing/2014/main" id="{05D81D36-BB02-894C-B58A-B9F4C6541A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19990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0" name="Bildplatzhalter 18">
            <a:extLst>
              <a:ext uri="{FF2B5EF4-FFF2-40B4-BE49-F238E27FC236}">
                <a16:creationId xmlns:a16="http://schemas.microsoft.com/office/drawing/2014/main" id="{2DFFFB0C-E6E3-1940-96A9-7FF609011E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68409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1" name="Bildplatzhalter 18">
            <a:extLst>
              <a:ext uri="{FF2B5EF4-FFF2-40B4-BE49-F238E27FC236}">
                <a16:creationId xmlns:a16="http://schemas.microsoft.com/office/drawing/2014/main" id="{5E3AA0A6-7686-4F45-B1FE-AA7E7D76D0C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6828" y="2683102"/>
            <a:ext cx="2603601" cy="260360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370702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3 Kolum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8919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8E9AB75B-83A1-994D-9FBC-A5B2BFABB74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59343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4A9B998-D2C6-874C-B378-B126DB458DAD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289131" y="2318178"/>
            <a:ext cx="3613738" cy="296852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59ACCCC4-D0F2-AC42-AECE-4D5FDE161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48429532-B020-8F4F-BC6B-2D18E30FC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1929663-4F7F-C34C-8269-36507A829C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BF52CD45-02F0-5247-9EE5-ABB8B1C48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CE008E0A-1FBB-B149-B303-240B8548C1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08407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CCAF60-A9CE-514F-8BBA-28384C68E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de-DE"/>
              <a:t>Ganzseitiges Bild einfügen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2B9926D3-5772-204B-BFC9-07B89DCD5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0ED62935-E1A4-B744-8CCF-4352DC93C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E76F8BE-9B48-1343-B694-7869F8287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604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8D102AB-1F17-E14A-A642-F0325540A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" y="859"/>
            <a:ext cx="12190471" cy="6857139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92881DC-33CE-6B48-9B7E-61B757E9D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9105" y="2041261"/>
            <a:ext cx="8073786" cy="277547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de-DE" sz="3600"/>
              <a:t>In Flächen wie dieser könnten ein kurzer Satz, eine Kernaussage oder sonstige Botschaften stehen.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FA2120-D9AF-124D-B26D-CF3649140F49}"/>
              </a:ext>
            </a:extLst>
          </p:cNvPr>
          <p:cNvSpPr/>
          <p:nvPr userDrawn="1"/>
        </p:nvSpPr>
        <p:spPr>
          <a:xfrm>
            <a:off x="10615612" y="5712748"/>
            <a:ext cx="1304148" cy="1030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A8B84E5-1F60-1044-ADFA-C0A9E8F964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7F111D1-2399-E044-B6B7-D4D94F06603C}"/>
              </a:ext>
            </a:extLst>
          </p:cNvPr>
          <p:cNvSpPr/>
          <p:nvPr userDrawn="1"/>
        </p:nvSpPr>
        <p:spPr>
          <a:xfrm>
            <a:off x="272240" y="5816184"/>
            <a:ext cx="1668986" cy="72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42C468E-22A5-BD4B-AE41-89E76372D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pic>
        <p:nvPicPr>
          <p:cNvPr id="3" name="Grafik 2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D115D9ED-B6BF-EF50-FADF-CA312C3D77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6755CDA-3582-6E9E-872B-357515CBAA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3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E067C94-0CD3-2944-A63F-B79D06EED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59107" y="2008186"/>
            <a:ext cx="8073786" cy="28416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Clr>
                <a:schemeClr val="bg1"/>
              </a:buClr>
              <a:buFontTx/>
              <a:buNone/>
              <a:defRPr sz="3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algn="ctr"/>
            <a:r>
              <a:rPr lang="de-DE" sz="3600"/>
              <a:t>In Flächen wie dieser könnten ein kurzer Satz, eine Kernaussage oder sonstige Botschaften stehen.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91647D35-0EF4-7A48-95CA-DA6E13AB3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03B3472A-3945-6447-B48C-011BDC567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001D20D-5047-0A45-A800-20111D5F9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31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8">
            <a:extLst>
              <a:ext uri="{FF2B5EF4-FFF2-40B4-BE49-F238E27FC236}">
                <a16:creationId xmlns:a16="http://schemas.microsoft.com/office/drawing/2014/main" id="{F6A8806D-17AB-7944-BBD6-F2576D7682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87928" y="670560"/>
            <a:ext cx="4616143" cy="4616144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6" name="Bildplatzhalter 18">
            <a:extLst>
              <a:ext uri="{FF2B5EF4-FFF2-40B4-BE49-F238E27FC236}">
                <a16:creationId xmlns:a16="http://schemas.microsoft.com/office/drawing/2014/main" id="{942E05CB-E7AB-D64B-8FBE-1238275E81B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7678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A9306804-E704-B04C-A695-F7F28114D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Projekt XXX</a:t>
            </a:r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78224F2B-83FF-C749-B5B3-2E60E1138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3428F950-E080-CD49-A9ED-9540BD001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28" name="Bildplatzhalter 18">
            <a:extLst>
              <a:ext uri="{FF2B5EF4-FFF2-40B4-BE49-F238E27FC236}">
                <a16:creationId xmlns:a16="http://schemas.microsoft.com/office/drawing/2014/main" id="{AF65C9D2-E128-A84A-AAFD-3363BB4FAA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57299" y="2339682"/>
            <a:ext cx="2947022" cy="2947022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FontTx/>
              <a:buNone/>
              <a:defRPr sz="1400"/>
            </a:lvl1pPr>
          </a:lstStyle>
          <a:p>
            <a:r>
              <a:rPr lang="de-DE"/>
              <a:t>Bild einfügenw</a:t>
            </a:r>
          </a:p>
        </p:txBody>
      </p:sp>
    </p:spTree>
    <p:extLst>
      <p:ext uri="{BB962C8B-B14F-4D97-AF65-F5344CB8AC3E}">
        <p14:creationId xmlns:p14="http://schemas.microsoft.com/office/powerpoint/2010/main" val="190545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2 Kolum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9F1EB5-8735-4248-9882-71FBFA2CBB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16828" y="2318179"/>
            <a:ext cx="5490272" cy="2968526"/>
          </a:xfrm>
          <a:noFill/>
        </p:spPr>
        <p:txBody>
          <a:bodyPr/>
          <a:lstStyle>
            <a:lvl1pPr marL="342900" indent="-3429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E4AC71-2442-1D48-B304-A571C954DD3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2318179"/>
            <a:ext cx="5490272" cy="2968526"/>
          </a:xfrm>
          <a:noFill/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Text hinzufügen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A6393483-80ED-4449-B5C0-D9FD91514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Projekt XXX</a:t>
            </a:r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1C7656C6-647E-6946-B1DE-60F1C63E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A9D7F78-83D2-5E49-88A2-08B93BACEE2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B4368941-D843-024F-AA12-5C54B24C7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A3408D62-B43E-844B-B25B-BC5360028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859373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2 Kolum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BD865-862C-7047-BC86-1748B2D37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828" y="2318178"/>
            <a:ext cx="549344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EF4E1B-E50C-F943-BFB5-0970D2712A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84900" y="2318178"/>
            <a:ext cx="5490272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6828" y="2905864"/>
            <a:ext cx="5490272" cy="2380840"/>
          </a:xfrm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53EF3434-ABD4-834E-AA98-1DDEAE56BE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4900" y="2905864"/>
            <a:ext cx="5490272" cy="2380840"/>
          </a:xfrm>
          <a:noFill/>
        </p:spPr>
        <p:txBody>
          <a:bodyPr/>
          <a:lstStyle>
            <a:lvl1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C07CA32C-A420-8A43-A334-C24DBEDDDE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Projekt XXX</a:t>
            </a:r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F7DE3867-30A4-3B42-BD6D-A19F54318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319DFF1-C910-BD45-BFB0-36EAE7F685F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7" name="Titelplatzhalter 9">
            <a:extLst>
              <a:ext uri="{FF2B5EF4-FFF2-40B4-BE49-F238E27FC236}">
                <a16:creationId xmlns:a16="http://schemas.microsoft.com/office/drawing/2014/main" id="{33D75620-6891-8341-8DCB-913E0FFA5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31A34632-A197-904C-B09E-A887D8977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998164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3 Kolum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FBD865-862C-7047-BC86-1748B2D37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829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150D3FD-79A2-7B46-9DE9-7453A41FBA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6828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5889B3DD-F09D-AD40-BCFB-C12FFBC7A81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8086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02B13C96-5370-884B-B658-4E6FF7B1A5A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288085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3C49798B-EBBA-1A45-B2BD-24BE13D450D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059344" y="2318178"/>
            <a:ext cx="3615827" cy="516664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8E9AB75B-83A1-994D-9FBC-A5B2BFABB746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059343" y="2905864"/>
            <a:ext cx="3613738" cy="238084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0595B8A1-3DEF-0645-BB82-BC660EEF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err="1"/>
              <a:t>Projekt</a:t>
            </a:r>
            <a:r>
              <a:rPr lang="en-US"/>
              <a:t> XXX</a:t>
            </a:r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687F6EFB-F0D3-4F47-BDC4-CB28372B8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9480B51-D244-5540-9473-00F9F9463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8" name="Titelplatzhalter 9">
            <a:extLst>
              <a:ext uri="{FF2B5EF4-FFF2-40B4-BE49-F238E27FC236}">
                <a16:creationId xmlns:a16="http://schemas.microsoft.com/office/drawing/2014/main" id="{B9FE9A0B-C7A8-8142-A79B-CE6203A81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29" y="1244606"/>
            <a:ext cx="11158342" cy="465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>
                <a:solidFill>
                  <a:schemeClr val="tx1"/>
                </a:solidFill>
                <a:latin typeface="Gustan Bold" panose="020B0504030301020103" pitchFamily="34" charset="0"/>
                <a:ea typeface="Gustan Bold" panose="020B0504030301020103" pitchFamily="34" charset="0"/>
              </a:defRPr>
            </a:lvl1pPr>
          </a:lstStyle>
          <a:p>
            <a:r>
              <a:rPr lang="de-DE"/>
              <a:t>Titel hinzufügen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4CF3836-D6C8-6545-8493-BAE75F418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28" y="1732216"/>
            <a:ext cx="11158343" cy="465764"/>
          </a:xfrm>
        </p:spPr>
        <p:txBody>
          <a:bodyPr wrap="squar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38272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5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7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E666E3C-B2C7-DC43-9DFD-49D160111E6F}"/>
              </a:ext>
            </a:extLst>
          </p:cNvPr>
          <p:cNvSpPr txBox="1"/>
          <p:nvPr userDrawn="1"/>
        </p:nvSpPr>
        <p:spPr>
          <a:xfrm>
            <a:off x="-311085" y="3610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60AD41-C6C0-EC47-95AD-B2AA8FD417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77" b="77"/>
          <a:stretch/>
        </p:blipFill>
        <p:spPr>
          <a:xfrm>
            <a:off x="286" y="590"/>
            <a:ext cx="12191427" cy="56806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F7429D-94E3-6048-802F-E735B511C5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A4777F-FB5A-6B48-BBBA-B11EB173C7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D9F412BB-C7A8-8747-A602-5D63E608B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81" b="4046"/>
          <a:stretch/>
        </p:blipFill>
        <p:spPr>
          <a:xfrm>
            <a:off x="1" y="859"/>
            <a:ext cx="12191998" cy="545472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130ED-1F4E-0140-AE22-1D706BE4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28" y="2160587"/>
            <a:ext cx="11158344" cy="316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666E3C-B2C7-DC43-9DFD-49D160111E6F}"/>
              </a:ext>
            </a:extLst>
          </p:cNvPr>
          <p:cNvSpPr txBox="1"/>
          <p:nvPr userDrawn="1"/>
        </p:nvSpPr>
        <p:spPr>
          <a:xfrm>
            <a:off x="-311085" y="3610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E71C8279-96E4-9F43-B24D-E1DBF238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r>
              <a:rPr lang="en-US"/>
              <a:t>Projekt XXX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B41B914A-380C-CE4F-A3DB-68211577B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F3BCA7-FBBC-D147-BED9-083B0CEA7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fld id="{D45DEB48-55E7-5347-8659-3F16911D02D3}" type="datetime1">
              <a:rPr lang="de-DE" smtClean="0"/>
              <a:pPr/>
              <a:t>02.04.2024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74B16EB-CBEB-D14E-936D-F6CF02C68A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FC98F0-BD8C-B547-950A-679454F4880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pic>
        <p:nvPicPr>
          <p:cNvPr id="2" name="Grafik 1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AB2B8142-0CFD-ACD0-8629-F3BA5C01FF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B241B759-0A4B-D1CB-3CC1-26C0ADBEA549}"/>
              </a:ext>
            </a:extLst>
          </p:cNvPr>
          <p:cNvCxnSpPr>
            <a:cxnSpLocks/>
          </p:cNvCxnSpPr>
          <p:nvPr userDrawn="1"/>
        </p:nvCxnSpPr>
        <p:spPr>
          <a:xfrm>
            <a:off x="475200" y="5568389"/>
            <a:ext cx="11199972" cy="0"/>
          </a:xfrm>
          <a:prstGeom prst="line">
            <a:avLst/>
          </a:prstGeom>
          <a:ln>
            <a:solidFill>
              <a:srgbClr val="0C3E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C0423388-8A4D-DC46-2A46-65651B88236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8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759" r:id="rId2"/>
    <p:sldLayoutId id="2147483853" r:id="rId3"/>
    <p:sldLayoutId id="2147483855" r:id="rId4"/>
    <p:sldLayoutId id="2147483854" r:id="rId5"/>
    <p:sldLayoutId id="2147483761" r:id="rId6"/>
    <p:sldLayoutId id="2147483762" r:id="rId7"/>
    <p:sldLayoutId id="2147483849" r:id="rId8"/>
    <p:sldLayoutId id="2147483850" r:id="rId9"/>
    <p:sldLayoutId id="2147483823" r:id="rId10"/>
    <p:sldLayoutId id="2147483819" r:id="rId11"/>
    <p:sldLayoutId id="214748380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200" kern="1200">
          <a:solidFill>
            <a:schemeClr val="tx1"/>
          </a:solidFill>
          <a:latin typeface="Gustan Light" panose="01060302020201010102" pitchFamily="18" charset="0"/>
          <a:ea typeface="Gustan Light" panose="01060302020201010102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Gustan Light" panose="01060302020201010102" pitchFamily="18" charset="0"/>
          <a:ea typeface="Gustan Light" panose="01060302020201010102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E666E3C-B2C7-DC43-9DFD-49D160111E6F}"/>
              </a:ext>
            </a:extLst>
          </p:cNvPr>
          <p:cNvSpPr txBox="1"/>
          <p:nvPr userDrawn="1"/>
        </p:nvSpPr>
        <p:spPr>
          <a:xfrm>
            <a:off x="-311085" y="3610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6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4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15"/>
          <a:srcRect b="17162"/>
          <a:stretch/>
        </p:blipFill>
        <p:spPr bwMode="auto">
          <a:xfrm>
            <a:off x="1" y="858"/>
            <a:ext cx="12191998" cy="568033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6828" y="2160587"/>
            <a:ext cx="11158344" cy="316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  <p:sp>
        <p:nvSpPr>
          <p:cNvPr id="8" name="Textfeld 7"/>
          <p:cNvSpPr txBox="1"/>
          <p:nvPr userDrawn="1"/>
        </p:nvSpPr>
        <p:spPr bwMode="auto">
          <a:xfrm>
            <a:off x="-311085" y="3610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 bwMode="auto"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Projekt XXX</a:t>
            </a:r>
            <a:endParaRPr/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4"/>
          </p:nvPr>
        </p:nvSpPr>
        <p:spPr bwMode="auto"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Seite </a:t>
            </a:r>
            <a:fld id="{6D22F896-40B5-4ADD-8801-0D06FADFA095}" type="slidenum">
              <a:rPr lang="en-US"/>
              <a:t>‹Nr.›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231629" y="6185168"/>
            <a:ext cx="713337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45DEB48-55E7-5347-8659-3F16911D02D3}" type="datetime1">
              <a:rPr lang="de-DE"/>
              <a:t>02.04.2024</a:t>
            </a:fld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6">
            <a:alphaModFix/>
          </a:blip>
          <a:stretch/>
        </p:blipFill>
        <p:spPr bwMode="auto"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17"/>
          <a:stretch/>
        </p:blipFill>
        <p:spPr bwMode="auto">
          <a:xfrm>
            <a:off x="475200" y="5993533"/>
            <a:ext cx="873279" cy="2659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3400" b="1" i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228600" indent="-228600" algn="l" defTabSz="914400">
        <a:lnSpc>
          <a:spcPct val="100000"/>
        </a:lnSpc>
        <a:spcBef>
          <a:spcPts val="1000"/>
        </a:spcBef>
        <a:buClr>
          <a:schemeClr val="accent1"/>
        </a:buClr>
        <a:buFont typeface="Wingdings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100000"/>
        </a:lnSpc>
        <a:spcBef>
          <a:spcPts val="500"/>
        </a:spcBef>
        <a:buClr>
          <a:schemeClr val="accent1"/>
        </a:buClr>
        <a:buFont typeface="Wingdings"/>
        <a:buChar char="§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Clr>
          <a:schemeClr val="tx2"/>
        </a:buClr>
        <a:buFont typeface="Wingdings"/>
        <a:buChar char="§"/>
        <a:defRPr sz="16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Clr>
          <a:schemeClr val="tx2"/>
        </a:buClr>
        <a:buFont typeface="Wingdings"/>
        <a:buChar char="§"/>
        <a:defRPr sz="14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Clr>
          <a:schemeClr val="tx2"/>
        </a:buClr>
        <a:buFont typeface="Wingdings"/>
        <a:buChar char="§"/>
        <a:defRPr sz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D9F412BB-C7A8-8747-A602-5D63E608B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81" b="4046"/>
          <a:stretch/>
        </p:blipFill>
        <p:spPr>
          <a:xfrm>
            <a:off x="1" y="859"/>
            <a:ext cx="12191998" cy="545472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130ED-1F4E-0140-AE22-1D706BE4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28" y="2160587"/>
            <a:ext cx="11158344" cy="316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666E3C-B2C7-DC43-9DFD-49D160111E6F}"/>
              </a:ext>
            </a:extLst>
          </p:cNvPr>
          <p:cNvSpPr txBox="1"/>
          <p:nvPr userDrawn="1"/>
        </p:nvSpPr>
        <p:spPr>
          <a:xfrm>
            <a:off x="-311085" y="3610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E71C8279-96E4-9F43-B24D-E1DBF238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endParaRPr lang="en-US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B41B914A-380C-CE4F-A3DB-68211577B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F3BCA7-FBBC-D147-BED9-083B0CEA7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74B16EB-CBEB-D14E-936D-F6CF02C68A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FC98F0-BD8C-B547-950A-679454F4880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pic>
        <p:nvPicPr>
          <p:cNvPr id="2" name="Grafik 1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AB2B8142-0CFD-ACD0-8629-F3BA5C01FF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B241B759-0A4B-D1CB-3CC1-26C0ADBEA549}"/>
              </a:ext>
            </a:extLst>
          </p:cNvPr>
          <p:cNvCxnSpPr>
            <a:cxnSpLocks/>
          </p:cNvCxnSpPr>
          <p:nvPr userDrawn="1"/>
        </p:nvCxnSpPr>
        <p:spPr>
          <a:xfrm>
            <a:off x="475200" y="5568389"/>
            <a:ext cx="11199972" cy="0"/>
          </a:xfrm>
          <a:prstGeom prst="line">
            <a:avLst/>
          </a:prstGeom>
          <a:ln>
            <a:solidFill>
              <a:srgbClr val="0C3E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C0423388-8A4D-DC46-2A46-65651B88236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8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200" kern="1200">
          <a:solidFill>
            <a:schemeClr val="tx1"/>
          </a:solidFill>
          <a:latin typeface="Gustan Light" panose="01060302020201010102" pitchFamily="18" charset="0"/>
          <a:ea typeface="Gustan Light" panose="01060302020201010102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Gustan Light" panose="01060302020201010102" pitchFamily="18" charset="0"/>
          <a:ea typeface="Gustan Light" panose="01060302020201010102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E666E3C-B2C7-DC43-9DFD-49D160111E6F}"/>
              </a:ext>
            </a:extLst>
          </p:cNvPr>
          <p:cNvSpPr txBox="1"/>
          <p:nvPr userDrawn="1"/>
        </p:nvSpPr>
        <p:spPr>
          <a:xfrm>
            <a:off x="-311085" y="3610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60AD41-C6C0-EC47-95AD-B2AA8FD417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77" b="77"/>
          <a:stretch/>
        </p:blipFill>
        <p:spPr>
          <a:xfrm>
            <a:off x="286" y="590"/>
            <a:ext cx="12191427" cy="56806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F7429D-94E3-6048-802F-E735B511C5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A4777F-FB5A-6B48-BBBA-B11EB173C7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D9F412BB-C7A8-8747-A602-5D63E608B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81" b="4046"/>
          <a:stretch/>
        </p:blipFill>
        <p:spPr>
          <a:xfrm>
            <a:off x="1" y="859"/>
            <a:ext cx="12191998" cy="545472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130ED-1F4E-0140-AE22-1D706BE4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28" y="2160587"/>
            <a:ext cx="11158344" cy="316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666E3C-B2C7-DC43-9DFD-49D160111E6F}"/>
              </a:ext>
            </a:extLst>
          </p:cNvPr>
          <p:cNvSpPr txBox="1"/>
          <p:nvPr userDrawn="1"/>
        </p:nvSpPr>
        <p:spPr>
          <a:xfrm>
            <a:off x="-311085" y="36104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E71C8279-96E4-9F43-B24D-E1DBF238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5361" y="6185168"/>
            <a:ext cx="6453264" cy="170036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endParaRPr lang="en-US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B41B914A-380C-CE4F-A3DB-68211577B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12416" y="6188571"/>
            <a:ext cx="712881" cy="163231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5F3BCA7-FBBC-D147-BED9-083B0CEA7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31629" y="6185168"/>
            <a:ext cx="713338" cy="17003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800" baseline="0">
                <a:solidFill>
                  <a:schemeClr val="bg2">
                    <a:lumMod val="50000"/>
                  </a:schemeClr>
                </a:solidFill>
                <a:latin typeface="Gustan Light" panose="01060302020201010102" pitchFamily="18" charset="0"/>
                <a:ea typeface="Gustan Light" panose="01060302020201010102" pitchFamily="18" charset="0"/>
              </a:defRPr>
            </a:lvl1pPr>
          </a:lstStyle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74B16EB-CBEB-D14E-936D-F6CF02C68AE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810874" y="5681195"/>
            <a:ext cx="1031875" cy="10622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FC98F0-BD8C-B547-950A-679454F4880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75200" y="5993533"/>
            <a:ext cx="873279" cy="265923"/>
          </a:xfrm>
          <a:prstGeom prst="rect">
            <a:avLst/>
          </a:prstGeom>
        </p:spPr>
      </p:pic>
      <p:pic>
        <p:nvPicPr>
          <p:cNvPr id="2" name="Grafik 1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AB2B8142-0CFD-ACD0-8629-F3BA5C01FF2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10099" y="216592"/>
            <a:ext cx="3331597" cy="994770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B241B759-0A4B-D1CB-3CC1-26C0ADBEA549}"/>
              </a:ext>
            </a:extLst>
          </p:cNvPr>
          <p:cNvCxnSpPr>
            <a:cxnSpLocks/>
          </p:cNvCxnSpPr>
          <p:nvPr userDrawn="1"/>
        </p:nvCxnSpPr>
        <p:spPr>
          <a:xfrm>
            <a:off x="475200" y="5568389"/>
            <a:ext cx="11199972" cy="0"/>
          </a:xfrm>
          <a:prstGeom prst="line">
            <a:avLst/>
          </a:prstGeom>
          <a:ln>
            <a:solidFill>
              <a:srgbClr val="0C3E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C0423388-8A4D-DC46-2A46-65651B88236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27547" y="503971"/>
            <a:ext cx="1682461" cy="42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8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200" kern="1200">
          <a:solidFill>
            <a:schemeClr val="tx1"/>
          </a:solidFill>
          <a:latin typeface="Gustan Light" panose="01060302020201010102" pitchFamily="18" charset="0"/>
          <a:ea typeface="Gustan Light" panose="01060302020201010102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Gustan Light" panose="01060302020201010102" pitchFamily="18" charset="0"/>
          <a:ea typeface="Gustan Light" panose="01060302020201010102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ransferstelle-cybersicherheit.de/newsletter-anmeldung/" TargetMode="External"/><Relationship Id="rId11" Type="http://schemas.openxmlformats.org/officeDocument/2006/relationships/image" Target="../media/image2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hyperlink" Target="https://www.linkedin.com/company/transferstelle-cybersicherheit" TargetMode="External"/><Relationship Id="rId9" Type="http://schemas.openxmlformats.org/officeDocument/2006/relationships/hyperlink" Target="https://transferstelle-cybersicherheit.d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ransferstelle-cybersicherheit.de/newsletter-anmeldung/" TargetMode="External"/><Relationship Id="rId11" Type="http://schemas.openxmlformats.org/officeDocument/2006/relationships/image" Target="../media/image24.sv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hyperlink" Target="https://www.linkedin.com/company/transferstelle-cybersicherheit" TargetMode="External"/><Relationship Id="rId9" Type="http://schemas.openxmlformats.org/officeDocument/2006/relationships/hyperlink" Target="https://transferstelle-cybersicherheit.d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7F9FE-A170-A54C-897A-58EF5EAC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49" y="2057258"/>
            <a:ext cx="11158345" cy="1619113"/>
          </a:xfrm>
        </p:spPr>
        <p:txBody>
          <a:bodyPr/>
          <a:lstStyle/>
          <a:p>
            <a:r>
              <a:rPr lang="de-DE">
                <a:latin typeface="Gustan Bold"/>
                <a:cs typeface="Arial"/>
              </a:rPr>
              <a:t>Name Veranstaltung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EBB789-16E0-BE43-8D98-578F339B22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538" y="3949130"/>
            <a:ext cx="11224196" cy="1157127"/>
          </a:xfrm>
        </p:spPr>
        <p:txBody>
          <a:bodyPr lIns="91440" tIns="45720" rIns="91440" bIns="45720" anchor="t"/>
          <a:lstStyle/>
          <a:p>
            <a:r>
              <a:rPr lang="de-DE">
                <a:latin typeface="Gustan Light"/>
              </a:rPr>
              <a:t>Untertitel</a:t>
            </a:r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965FDA-12B4-0426-4E8E-95669A89C252}"/>
              </a:ext>
            </a:extLst>
          </p:cNvPr>
          <p:cNvSpPr/>
          <p:nvPr/>
        </p:nvSpPr>
        <p:spPr>
          <a:xfrm>
            <a:off x="5152005" y="5678804"/>
            <a:ext cx="1790700" cy="10953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Platz  für Ihr Logo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0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AE793B-F368-48A8-7AA6-CB690426F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F80BCA-AAE4-7A41-AF06-EEEE4C16AC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CB8EE0-9D3B-DED9-3CC4-7836152D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ustan Bold"/>
                <a:cs typeface="Arial"/>
              </a:rPr>
              <a:t>Ihr Weg zur kostenfreien Unterstützung</a:t>
            </a:r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46314D3-A623-9E43-9484-08F99F672C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6304" y="3346505"/>
            <a:ext cx="1235441" cy="1178251"/>
          </a:xfrm>
        </p:spPr>
      </p:sp>
      <p:pic>
        <p:nvPicPr>
          <p:cNvPr id="12" name="Grafik 11" descr="Cursor mit einfarbiger Füllung">
            <a:extLst>
              <a:ext uri="{FF2B5EF4-FFF2-40B4-BE49-F238E27FC236}">
                <a16:creationId xmlns:a16="http://schemas.microsoft.com/office/drawing/2014/main" id="{343F20D5-7F82-4B8A-86E3-245CC5488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5401" y="4273301"/>
            <a:ext cx="298826" cy="298826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EB6BA162-3D44-4676-B7A8-B079B3279220}"/>
              </a:ext>
            </a:extLst>
          </p:cNvPr>
          <p:cNvSpPr txBox="1">
            <a:spLocks/>
          </p:cNvSpPr>
          <p:nvPr/>
        </p:nvSpPr>
        <p:spPr>
          <a:xfrm>
            <a:off x="9078074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>
                <a:latin typeface="Gustan Light"/>
              </a:rPr>
              <a:t>Folgen Sie uns auf LinkedIn</a:t>
            </a:r>
            <a:endParaRPr lang="de-DE"/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02D5A10-9355-4697-8ECE-3FD7F4CFA910}"/>
              </a:ext>
            </a:extLst>
          </p:cNvPr>
          <p:cNvSpPr txBox="1">
            <a:spLocks/>
          </p:cNvSpPr>
          <p:nvPr/>
        </p:nvSpPr>
        <p:spPr>
          <a:xfrm>
            <a:off x="6232996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>
                <a:latin typeface="Gustan Light"/>
              </a:rPr>
              <a:t>Abonnieren Sie den Newsletter</a:t>
            </a:r>
            <a:endParaRPr lang="de-DE"/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53CB4434-6A2E-4AD8-86AF-B173B304BDBD}"/>
              </a:ext>
            </a:extLst>
          </p:cNvPr>
          <p:cNvSpPr txBox="1">
            <a:spLocks/>
          </p:cNvSpPr>
          <p:nvPr/>
        </p:nvSpPr>
        <p:spPr>
          <a:xfrm>
            <a:off x="3374912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1600">
                <a:latin typeface="Gustan Light"/>
              </a:rPr>
              <a:t>Webseite Transferstelle Cybersicherheit</a:t>
            </a:r>
            <a:endParaRPr lang="de-DE" sz="1600"/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EB49ED56-4BAB-444F-B8F0-C8804E23A6C0}"/>
              </a:ext>
            </a:extLst>
          </p:cNvPr>
          <p:cNvSpPr txBox="1">
            <a:spLocks/>
          </p:cNvSpPr>
          <p:nvPr/>
        </p:nvSpPr>
        <p:spPr>
          <a:xfrm>
            <a:off x="529834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>
                <a:highlight>
                  <a:srgbClr val="FFFF00"/>
                </a:highlight>
                <a:latin typeface="Gustan Light"/>
              </a:rPr>
              <a:t>[</a:t>
            </a:r>
            <a:r>
              <a:rPr lang="de-DE" sz="1600" err="1">
                <a:highlight>
                  <a:srgbClr val="FFFF00"/>
                </a:highlight>
                <a:latin typeface="Gustan Light"/>
              </a:rPr>
              <a:t>Einfügen:Ihren</a:t>
            </a:r>
            <a:r>
              <a:rPr lang="de-DE" sz="1600">
                <a:highlight>
                  <a:srgbClr val="FFFF00"/>
                </a:highlight>
                <a:latin typeface="Gustan Light"/>
              </a:rPr>
              <a:t> Namen/ Ihre Institution] </a:t>
            </a:r>
            <a:br>
              <a:rPr lang="de-DE" sz="1600">
                <a:highlight>
                  <a:srgbClr val="FFFF00"/>
                </a:highlight>
                <a:latin typeface="Gustan Light"/>
              </a:rPr>
            </a:br>
            <a:r>
              <a:rPr lang="de-DE" sz="1600">
                <a:highlight>
                  <a:srgbClr val="FFFF00"/>
                </a:highlight>
                <a:latin typeface="Gustan Light"/>
              </a:rPr>
              <a:t>( +</a:t>
            </a:r>
            <a:r>
              <a:rPr lang="de-DE" sz="1600">
                <a:highlight>
                  <a:srgbClr val="FFFF00"/>
                </a:highlight>
                <a:cs typeface="Arial"/>
              </a:rPr>
              <a:t>Screenshot Ihrer Webseite oder Ihr Logo oder Ansprechperson</a:t>
            </a:r>
            <a:r>
              <a:rPr lang="de-DE" sz="1600">
                <a:highlight>
                  <a:srgbClr val="FFFF00"/>
                </a:highlight>
                <a:latin typeface="Gustan Light"/>
              </a:rPr>
              <a:t> )</a:t>
            </a:r>
            <a:endParaRPr lang="de-DE" sz="1600">
              <a:highlight>
                <a:srgbClr val="FFFF00"/>
              </a:highlight>
            </a:endParaRPr>
          </a:p>
        </p:txBody>
      </p:sp>
      <p:pic>
        <p:nvPicPr>
          <p:cNvPr id="18" name="Grafik 17" descr="Ein Bild, das Grafiken, Screenshot, Grafikdesign, Design enthält.&#10;&#10;Beschreibung automatisch generiert.">
            <a:hlinkClick r:id="rId4"/>
            <a:extLst>
              <a:ext uri="{FF2B5EF4-FFF2-40B4-BE49-F238E27FC236}">
                <a16:creationId xmlns:a16="http://schemas.microsoft.com/office/drawing/2014/main" id="{A837084A-80E2-4D25-B679-D5A2EB774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561" y="3696505"/>
            <a:ext cx="573618" cy="576796"/>
          </a:xfrm>
          <a:prstGeom prst="rect">
            <a:avLst/>
          </a:prstGeom>
        </p:spPr>
      </p:pic>
      <p:pic>
        <p:nvPicPr>
          <p:cNvPr id="19" name="Grafik 18" descr="E-Mail Silhouette">
            <a:hlinkClick r:id="rId6"/>
            <a:extLst>
              <a:ext uri="{FF2B5EF4-FFF2-40B4-BE49-F238E27FC236}">
                <a16:creationId xmlns:a16="http://schemas.microsoft.com/office/drawing/2014/main" id="{C41521D9-0BA5-4A34-8728-997B46E1F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5394" y="3648507"/>
            <a:ext cx="672791" cy="672791"/>
          </a:xfrm>
          <a:prstGeom prst="rect">
            <a:avLst/>
          </a:prstGeom>
        </p:spPr>
      </p:pic>
      <p:pic>
        <p:nvPicPr>
          <p:cNvPr id="20" name="Grafik 19" descr="Internet Silhouette">
            <a:hlinkClick r:id="rId9"/>
            <a:extLst>
              <a:ext uri="{FF2B5EF4-FFF2-40B4-BE49-F238E27FC236}">
                <a16:creationId xmlns:a16="http://schemas.microsoft.com/office/drawing/2014/main" id="{EB3525E8-82D4-4EE9-8C4A-7A7636EA3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202815" y="3517508"/>
            <a:ext cx="934787" cy="9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6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178CB1-D913-C545-8644-FE65F0F20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324780-DA7A-0244-BB23-2D50BB5118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CDFC2FF-EDB8-F74C-9631-956FA1AE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ustan Bold"/>
                <a:cs typeface="Arial"/>
              </a:rPr>
              <a:t>Gemeinsame Veranstaltung mit der...</a:t>
            </a:r>
            <a:endParaRPr lang="de-DE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0B85BEF-DBC2-D1E4-7BAA-206AFFE29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43953" y="2336831"/>
            <a:ext cx="7206390" cy="29652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de-DE" sz="3200" b="1">
                <a:latin typeface="Gustan Bold" panose="020B0504030301020103" pitchFamily="34" charset="0"/>
                <a:ea typeface="Gustan Bold" panose="020B0504030301020103" pitchFamily="34" charset="0"/>
              </a:rPr>
              <a:t>...Transferstelle Cybersicherheit im Mittelstand!</a:t>
            </a:r>
            <a:br>
              <a:rPr lang="de-DE" sz="3200" b="1">
                <a:latin typeface="Gustan Bold" panose="020B0504030301020103" pitchFamily="34" charset="0"/>
                <a:ea typeface="Gustan Bold" panose="020B0504030301020103" pitchFamily="34" charset="0"/>
              </a:rPr>
            </a:br>
            <a:endParaRPr lang="de-DE" b="1">
              <a:latin typeface="Gustan Bold" panose="020B0504030301020103" pitchFamily="34" charset="0"/>
              <a:ea typeface="Gustan Bold" panose="020B0504030301020103" pitchFamily="34" charset="0"/>
            </a:endParaRPr>
          </a:p>
          <a:p>
            <a:pPr marL="0" indent="0" algn="ctr">
              <a:buNone/>
            </a:pPr>
            <a:r>
              <a:rPr lang="de-DE" sz="3200">
                <a:latin typeface="Gustan Light"/>
              </a:rPr>
              <a:t>Ihre zentrale Plattform und Anlaufstelle beim Thema </a:t>
            </a:r>
            <a:r>
              <a:rPr lang="de-DE" sz="3200" b="1">
                <a:latin typeface="Gustan Light"/>
              </a:rPr>
              <a:t>Cybersicherheit</a:t>
            </a:r>
            <a:r>
              <a:rPr lang="de-DE" sz="3200">
                <a:latin typeface="Gustan Light"/>
              </a:rPr>
              <a:t>.</a:t>
            </a:r>
            <a:endParaRPr lang="de-DE" sz="3200"/>
          </a:p>
          <a:p>
            <a:pPr marL="0" indent="0" algn="ctr">
              <a:buNone/>
            </a:pPr>
            <a:br>
              <a:rPr lang="de-DE" sz="3200"/>
            </a:br>
            <a:endParaRPr lang="de-DE" sz="3200"/>
          </a:p>
        </p:txBody>
      </p:sp>
      <p:pic>
        <p:nvPicPr>
          <p:cNvPr id="13" name="Bildplatzhalter 12" descr="Lächelnde Frau, die einen Laptop verwendet">
            <a:extLst>
              <a:ext uri="{FF2B5EF4-FFF2-40B4-BE49-F238E27FC236}">
                <a16:creationId xmlns:a16="http://schemas.microsoft.com/office/drawing/2014/main" id="{5AB80E0D-222C-A602-BF10-BC45A0A86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3" r="12869" b="-402"/>
          <a:stretch/>
        </p:blipFill>
        <p:spPr>
          <a:xfrm>
            <a:off x="521922" y="2339401"/>
            <a:ext cx="2632390" cy="2651360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45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9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9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66D938-979E-3D21-080D-DE23AF1E2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>
                <a:latin typeface="Gustan Bold" panose="020B0504030301020103" pitchFamily="34" charset="0"/>
                <a:ea typeface="Gustan Bold" panose="020B0504030301020103" pitchFamily="34" charset="0"/>
              </a:rPr>
              <a:t>Wissen &amp; Handlungsempfehlungen</a:t>
            </a:r>
            <a:br>
              <a:rPr lang="de-DE">
                <a:latin typeface="Gustan Light"/>
              </a:rPr>
            </a:br>
            <a:r>
              <a:rPr lang="de-DE" b="0">
                <a:latin typeface="Gustan Light"/>
              </a:rPr>
              <a:t>allgemeine Informationsmaterialien, Checklisten, Leitfäden, Selbstlernangebote</a:t>
            </a:r>
            <a:endParaRPr lang="de-DE"/>
          </a:p>
        </p:txBody>
      </p:sp>
      <p:pic>
        <p:nvPicPr>
          <p:cNvPr id="13" name="Inhaltsplatzhalter 12" descr="Zerknitterte Papierglühbirne">
            <a:extLst>
              <a:ext uri="{FF2B5EF4-FFF2-40B4-BE49-F238E27FC236}">
                <a16:creationId xmlns:a16="http://schemas.microsoft.com/office/drawing/2014/main" id="{F65887AC-8779-1BDD-2024-3F3CC0F18EB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38162" y="2905125"/>
            <a:ext cx="3571875" cy="23812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8BC43D-9B8D-5B31-3AC1-4991F0D4421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br>
              <a:rPr lang="de-DE" b="0">
                <a:latin typeface="Gustan Light"/>
              </a:rPr>
            </a:br>
            <a:r>
              <a:rPr lang="de-DE" sz="1600" err="1">
                <a:latin typeface="Gustan Bold" panose="020B0504030301020103" pitchFamily="34" charset="0"/>
                <a:ea typeface="Gustan Bold" panose="020B0504030301020103" pitchFamily="34" charset="0"/>
              </a:rPr>
              <a:t>WebImpulse</a:t>
            </a:r>
            <a:br>
              <a:rPr lang="de-DE" b="0">
                <a:latin typeface="Gustan Light"/>
              </a:rPr>
            </a:br>
            <a:r>
              <a:rPr lang="de-DE" b="0">
                <a:latin typeface="Gustan Light"/>
              </a:rPr>
              <a:t>Tipps von </a:t>
            </a:r>
            <a:r>
              <a:rPr lang="de-DE" b="0" err="1">
                <a:latin typeface="Gustan Light"/>
              </a:rPr>
              <a:t>Expert:innen</a:t>
            </a:r>
            <a:r>
              <a:rPr lang="de-DE" b="0">
                <a:latin typeface="Gustan Light"/>
              </a:rPr>
              <a:t> zu Cybersicherheits-themen und Möglichkeit Fragen zu stellen</a:t>
            </a:r>
            <a:endParaRPr lang="de-DE" b="0"/>
          </a:p>
        </p:txBody>
      </p:sp>
      <p:pic>
        <p:nvPicPr>
          <p:cNvPr id="15" name="Inhaltsplatzhalter 14" descr="Telemedizin mit vier Ärzten">
            <a:extLst>
              <a:ext uri="{FF2B5EF4-FFF2-40B4-BE49-F238E27FC236}">
                <a16:creationId xmlns:a16="http://schemas.microsoft.com/office/drawing/2014/main" id="{AC443915-193A-BB8F-A12E-A2DBAC997E6C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4"/>
          <a:stretch>
            <a:fillRect/>
          </a:stretch>
        </p:blipFill>
        <p:spPr>
          <a:xfrm>
            <a:off x="4309269" y="2905125"/>
            <a:ext cx="3571875" cy="2381250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31E2274-A564-CD71-EFCF-896CB726EE94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de-DE" sz="1600">
                <a:latin typeface="Gustan Bold" panose="020B0504030301020103" pitchFamily="34" charset="0"/>
                <a:ea typeface="Gustan Bold" panose="020B0504030301020103" pitchFamily="34" charset="0"/>
              </a:rPr>
              <a:t>Vertiefung</a:t>
            </a:r>
            <a:br>
              <a:rPr lang="de-DE" sz="1600">
                <a:latin typeface="Gustan Light"/>
              </a:rPr>
            </a:br>
            <a:r>
              <a:rPr lang="de-DE" b="0">
                <a:latin typeface="Gustan Light"/>
              </a:rPr>
              <a:t>Vertiefung des Themas Cybersicherheit durch Workshops </a:t>
            </a:r>
            <a:endParaRPr lang="de-DE" b="0"/>
          </a:p>
        </p:txBody>
      </p:sp>
      <p:pic>
        <p:nvPicPr>
          <p:cNvPr id="16" name="Inhaltsplatzhalter 15" descr="Geschäftsfrau an einem Whiteboard, die eine Besprechung im Konferenzraum leitet">
            <a:extLst>
              <a:ext uri="{FF2B5EF4-FFF2-40B4-BE49-F238E27FC236}">
                <a16:creationId xmlns:a16="http://schemas.microsoft.com/office/drawing/2014/main" id="{686F159B-B3BF-4F42-A28C-8BA591ED5311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5"/>
          <a:stretch>
            <a:fillRect/>
          </a:stretch>
        </p:blipFill>
        <p:spPr>
          <a:xfrm>
            <a:off x="8079939" y="2905125"/>
            <a:ext cx="3572747" cy="2381250"/>
          </a:xfr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7EA0168-9721-3DD2-ED8E-7A6578A7A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sz="1400" err="1">
                <a:latin typeface="Gustan Light"/>
              </a:rPr>
              <a:t>Praxisnah</a:t>
            </a:r>
            <a:r>
              <a:rPr lang="en-US" sz="1400">
                <a:latin typeface="Gustan Light"/>
              </a:rPr>
              <a:t>. </a:t>
            </a:r>
            <a:r>
              <a:rPr lang="en-US" sz="1400" err="1">
                <a:latin typeface="Gustan Light"/>
              </a:rPr>
              <a:t>Verständlich</a:t>
            </a:r>
            <a:r>
              <a:rPr lang="en-US" sz="1400">
                <a:latin typeface="Gustan Light"/>
              </a:rPr>
              <a:t>. </a:t>
            </a:r>
            <a:r>
              <a:rPr lang="en-US" sz="1400" err="1">
                <a:latin typeface="Gustan Light"/>
              </a:rPr>
              <a:t>Kostenfrei</a:t>
            </a:r>
            <a:endParaRPr lang="de-DE" err="1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55D5006-8599-3756-27F7-C390DE689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3E3A685-55C6-3EBC-C886-2656C89CC9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86BF4F8-8D41-058D-5E52-296866DA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ustan Bold"/>
                <a:cs typeface="Arial"/>
              </a:rPr>
              <a:t>Erhöhen Sie Ihre Cybersicherheit durch...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3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66D938-979E-3D21-080D-DE23AF1E2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>
                <a:latin typeface="Gustan Bold"/>
                <a:ea typeface="Gustan Bold" panose="020B0504030301020103" pitchFamily="34" charset="0"/>
              </a:rPr>
              <a:t>Check: Cybersicherheitsniveau</a:t>
            </a:r>
            <a:br>
              <a:rPr lang="de-DE">
                <a:latin typeface="Gustan Light"/>
              </a:rPr>
            </a:br>
            <a:r>
              <a:rPr lang="de-DE" b="0">
                <a:latin typeface="Gustan Light"/>
              </a:rPr>
              <a:t>Einschätzung der eigenen Sicherheit durch </a:t>
            </a:r>
            <a:r>
              <a:rPr lang="de-DE" err="1">
                <a:latin typeface="Gustan Light"/>
              </a:rPr>
              <a:t>CYBER</a:t>
            </a:r>
            <a:r>
              <a:rPr lang="de-DE" b="0" err="1">
                <a:latin typeface="Gustan Light"/>
              </a:rPr>
              <a:t>Dialoge</a:t>
            </a:r>
            <a:r>
              <a:rPr lang="de-DE" b="0">
                <a:latin typeface="Gustan Light"/>
              </a:rPr>
              <a:t> oder </a:t>
            </a:r>
            <a:r>
              <a:rPr lang="de-DE" err="1">
                <a:latin typeface="Gustan Light"/>
              </a:rPr>
              <a:t>CYBER</a:t>
            </a:r>
            <a:r>
              <a:rPr lang="de-DE" b="0" err="1">
                <a:latin typeface="Gustan Light"/>
              </a:rPr>
              <a:t>sicher</a:t>
            </a:r>
            <a:r>
              <a:rPr lang="de-DE">
                <a:latin typeface="Gustan Light"/>
              </a:rPr>
              <a:t> </a:t>
            </a:r>
            <a:r>
              <a:rPr lang="de-DE" b="0">
                <a:latin typeface="Gustan Light"/>
              </a:rPr>
              <a:t>Check</a:t>
            </a:r>
            <a:endParaRPr lang="de-DE" b="0"/>
          </a:p>
        </p:txBody>
      </p:sp>
      <p:pic>
        <p:nvPicPr>
          <p:cNvPr id="13" name="Inhaltsplatzhalter 12" descr="Paar in Besprechung mit einem Hochzeitsplaner">
            <a:extLst>
              <a:ext uri="{FF2B5EF4-FFF2-40B4-BE49-F238E27FC236}">
                <a16:creationId xmlns:a16="http://schemas.microsoft.com/office/drawing/2014/main" id="{F65887AC-8779-1BDD-2024-3F3CC0F18EB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43744" y="2907686"/>
            <a:ext cx="3560710" cy="237612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8BC43D-9B8D-5B31-3AC1-4991F0D4421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br>
              <a:rPr lang="de-DE" b="0" dirty="0">
                <a:latin typeface="Gustan Light"/>
              </a:rPr>
            </a:br>
            <a:r>
              <a:rPr lang="de-DE" sz="1600" dirty="0">
                <a:latin typeface="Gustan Bold" panose="020B0504030301020103" pitchFamily="34" charset="0"/>
                <a:ea typeface="Gustan Bold" panose="020B0504030301020103" pitchFamily="34" charset="0"/>
              </a:rPr>
              <a:t>Im Ernstfall</a:t>
            </a:r>
            <a:br>
              <a:rPr lang="de-DE" b="0" dirty="0">
                <a:latin typeface="Gustan Light"/>
              </a:rPr>
            </a:br>
            <a:r>
              <a:rPr lang="de-DE" b="0" dirty="0">
                <a:latin typeface="Gustan Light"/>
              </a:rPr>
              <a:t>Unterstützung und Vermittlung an </a:t>
            </a:r>
            <a:r>
              <a:rPr lang="de-DE" b="0" dirty="0" err="1">
                <a:latin typeface="Gustan Light"/>
              </a:rPr>
              <a:t>Expert:innen</a:t>
            </a:r>
            <a:r>
              <a:rPr lang="de-DE" b="0" dirty="0">
                <a:latin typeface="Gustan Light"/>
              </a:rPr>
              <a:t> im Angriffsfall</a:t>
            </a:r>
            <a:endParaRPr lang="de-DE" b="0" dirty="0"/>
          </a:p>
        </p:txBody>
      </p:sp>
      <p:pic>
        <p:nvPicPr>
          <p:cNvPr id="15" name="Inhaltsplatzhalter 14" descr="Erwachsener, der mit Schüler arbeitet">
            <a:extLst>
              <a:ext uri="{FF2B5EF4-FFF2-40B4-BE49-F238E27FC236}">
                <a16:creationId xmlns:a16="http://schemas.microsoft.com/office/drawing/2014/main" id="{AC443915-193A-BB8F-A12E-A2DBAC997E6C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4"/>
          <a:stretch>
            <a:fillRect/>
          </a:stretch>
        </p:blipFill>
        <p:spPr>
          <a:xfrm>
            <a:off x="4309435" y="2905125"/>
            <a:ext cx="3571543" cy="2381250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31E2274-A564-CD71-EFCF-896CB726EE94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de-DE" sz="1600">
                <a:latin typeface="Gustan Bold" panose="020B0504030301020103" pitchFamily="34" charset="0"/>
                <a:ea typeface="Gustan Bold" panose="020B0504030301020103" pitchFamily="34" charset="0"/>
              </a:rPr>
              <a:t>Bundesweit und Regional</a:t>
            </a:r>
            <a:br>
              <a:rPr lang="de-DE" sz="1600">
                <a:latin typeface="Gustan Light"/>
              </a:rPr>
            </a:br>
            <a:r>
              <a:rPr lang="de-DE" b="0">
                <a:latin typeface="Gustan Light"/>
              </a:rPr>
              <a:t>Regionale Ansprechpersonen &amp; Netzwerk aus Cybersicherheitsakteuren</a:t>
            </a:r>
            <a:endParaRPr lang="de-DE" b="0"/>
          </a:p>
        </p:txBody>
      </p:sp>
      <p:pic>
        <p:nvPicPr>
          <p:cNvPr id="16" name="Inhaltsplatzhalter 15" descr="Kolleg*innen auf einem Gruppenfoto">
            <a:extLst>
              <a:ext uri="{FF2B5EF4-FFF2-40B4-BE49-F238E27FC236}">
                <a16:creationId xmlns:a16="http://schemas.microsoft.com/office/drawing/2014/main" id="{686F159B-B3BF-4F42-A28C-8BA591ED5311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5"/>
          <a:stretch>
            <a:fillRect/>
          </a:stretch>
        </p:blipFill>
        <p:spPr>
          <a:xfrm>
            <a:off x="8080375" y="2905125"/>
            <a:ext cx="3571875" cy="2381250"/>
          </a:xfr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7EA0168-9721-3DD2-ED8E-7A6578A7A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sz="1400" err="1">
                <a:latin typeface="Gustan Light"/>
              </a:rPr>
              <a:t>Praxisnah</a:t>
            </a:r>
            <a:r>
              <a:rPr lang="en-US" sz="1400">
                <a:latin typeface="Gustan Light"/>
              </a:rPr>
              <a:t>. </a:t>
            </a:r>
            <a:r>
              <a:rPr lang="en-US" sz="1400" err="1">
                <a:latin typeface="Gustan Light"/>
              </a:rPr>
              <a:t>Verständlich</a:t>
            </a:r>
            <a:r>
              <a:rPr lang="en-US" sz="1400">
                <a:latin typeface="Gustan Light"/>
              </a:rPr>
              <a:t>. </a:t>
            </a:r>
            <a:r>
              <a:rPr lang="en-US" sz="1400" err="1">
                <a:latin typeface="Gustan Light"/>
              </a:rPr>
              <a:t>Kostenfrei</a:t>
            </a:r>
          </a:p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55D5006-8599-3756-27F7-C390DE689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3E3A685-55C6-3EBC-C886-2656C89CC9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86BF4F8-8D41-058D-5E52-296866DA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ustan Bold"/>
                <a:cs typeface="Arial"/>
              </a:rPr>
              <a:t>Erhöhen Sie Ihre Cybersicherheit durch...</a:t>
            </a:r>
          </a:p>
        </p:txBody>
      </p:sp>
    </p:spTree>
    <p:extLst>
      <p:ext uri="{BB962C8B-B14F-4D97-AF65-F5344CB8AC3E}">
        <p14:creationId xmlns:p14="http://schemas.microsoft.com/office/powerpoint/2010/main" val="248714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AE793B-F368-48A8-7AA6-CB690426F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F80BCA-AAE4-7A41-AF06-EEEE4C16AC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1CB8EE0-9D3B-DED9-3CC4-7836152D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ustan Bold"/>
                <a:cs typeface="Arial"/>
              </a:rPr>
              <a:t>Ihr Weg zur kostenfreien Unterstützung</a:t>
            </a:r>
            <a:endParaRPr lang="de-DE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46314D3-A623-9E43-9484-08F99F672C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6304" y="3346505"/>
            <a:ext cx="1235441" cy="1178251"/>
          </a:xfrm>
        </p:spPr>
      </p:sp>
      <p:pic>
        <p:nvPicPr>
          <p:cNvPr id="12" name="Grafik 11" descr="Cursor mit einfarbiger Füllung">
            <a:extLst>
              <a:ext uri="{FF2B5EF4-FFF2-40B4-BE49-F238E27FC236}">
                <a16:creationId xmlns:a16="http://schemas.microsoft.com/office/drawing/2014/main" id="{343F20D5-7F82-4B8A-86E3-245CC5488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5401" y="4273301"/>
            <a:ext cx="298826" cy="298826"/>
          </a:xfrm>
          <a:prstGeom prst="rect">
            <a:avLst/>
          </a:prstGeom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EB6BA162-3D44-4676-B7A8-B079B3279220}"/>
              </a:ext>
            </a:extLst>
          </p:cNvPr>
          <p:cNvSpPr txBox="1">
            <a:spLocks/>
          </p:cNvSpPr>
          <p:nvPr/>
        </p:nvSpPr>
        <p:spPr>
          <a:xfrm>
            <a:off x="9078074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>
                <a:latin typeface="Gustan Light"/>
              </a:rPr>
              <a:t>Folgen Sie uns auf LinkedIn</a:t>
            </a:r>
            <a:endParaRPr lang="de-DE"/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D02D5A10-9355-4697-8ECE-3FD7F4CFA910}"/>
              </a:ext>
            </a:extLst>
          </p:cNvPr>
          <p:cNvSpPr txBox="1">
            <a:spLocks/>
          </p:cNvSpPr>
          <p:nvPr/>
        </p:nvSpPr>
        <p:spPr>
          <a:xfrm>
            <a:off x="6232996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>
                <a:latin typeface="Gustan Light"/>
              </a:rPr>
              <a:t>Abonnieren Sie den Newsletter</a:t>
            </a:r>
            <a:endParaRPr lang="de-DE"/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53CB4434-6A2E-4AD8-86AF-B173B304BDBD}"/>
              </a:ext>
            </a:extLst>
          </p:cNvPr>
          <p:cNvSpPr txBox="1">
            <a:spLocks/>
          </p:cNvSpPr>
          <p:nvPr/>
        </p:nvSpPr>
        <p:spPr>
          <a:xfrm>
            <a:off x="3374912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e-DE" sz="1600">
                <a:latin typeface="Gustan Light"/>
              </a:rPr>
              <a:t>Webseite Transferstelle Cybersicherheit</a:t>
            </a:r>
            <a:endParaRPr lang="de-DE" sz="1600"/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EB49ED56-4BAB-444F-B8F0-C8804E23A6C0}"/>
              </a:ext>
            </a:extLst>
          </p:cNvPr>
          <p:cNvSpPr txBox="1">
            <a:spLocks/>
          </p:cNvSpPr>
          <p:nvPr/>
        </p:nvSpPr>
        <p:spPr>
          <a:xfrm>
            <a:off x="529834" y="2536037"/>
            <a:ext cx="2603601" cy="516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ustan Light" panose="01060302020201010102" pitchFamily="18" charset="0"/>
                <a:ea typeface="Gustan Light" panose="01060302020201010102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600">
                <a:highlight>
                  <a:srgbClr val="FFFF00"/>
                </a:highlight>
                <a:latin typeface="Gustan Light"/>
              </a:rPr>
              <a:t>[</a:t>
            </a:r>
            <a:r>
              <a:rPr lang="de-DE" sz="1600" err="1">
                <a:highlight>
                  <a:srgbClr val="FFFF00"/>
                </a:highlight>
                <a:latin typeface="Gustan Light"/>
              </a:rPr>
              <a:t>Einfügen:Ihren</a:t>
            </a:r>
            <a:r>
              <a:rPr lang="de-DE" sz="1600">
                <a:highlight>
                  <a:srgbClr val="FFFF00"/>
                </a:highlight>
                <a:latin typeface="Gustan Light"/>
              </a:rPr>
              <a:t> Namen/ Ihre Institution] </a:t>
            </a:r>
            <a:br>
              <a:rPr lang="de-DE" sz="1600">
                <a:highlight>
                  <a:srgbClr val="FFFF00"/>
                </a:highlight>
                <a:latin typeface="Gustan Light"/>
              </a:rPr>
            </a:br>
            <a:r>
              <a:rPr lang="de-DE" sz="1600">
                <a:highlight>
                  <a:srgbClr val="FFFF00"/>
                </a:highlight>
                <a:latin typeface="Gustan Light"/>
              </a:rPr>
              <a:t>( +</a:t>
            </a:r>
            <a:r>
              <a:rPr lang="de-DE" sz="1600">
                <a:highlight>
                  <a:srgbClr val="FFFF00"/>
                </a:highlight>
                <a:cs typeface="Arial"/>
              </a:rPr>
              <a:t>Screenshot Ihrer Webseite oder Ihr Logo oder Ansprechperson</a:t>
            </a:r>
            <a:r>
              <a:rPr lang="de-DE" sz="1600">
                <a:highlight>
                  <a:srgbClr val="FFFF00"/>
                </a:highlight>
                <a:latin typeface="Gustan Light"/>
              </a:rPr>
              <a:t> )</a:t>
            </a:r>
            <a:endParaRPr lang="de-DE" sz="1600">
              <a:highlight>
                <a:srgbClr val="FFFF00"/>
              </a:highlight>
            </a:endParaRPr>
          </a:p>
        </p:txBody>
      </p:sp>
      <p:pic>
        <p:nvPicPr>
          <p:cNvPr id="18" name="Grafik 17" descr="Ein Bild, das Grafiken, Screenshot, Grafikdesign, Design enthält.&#10;&#10;Beschreibung automatisch generiert.">
            <a:hlinkClick r:id="rId4"/>
            <a:extLst>
              <a:ext uri="{FF2B5EF4-FFF2-40B4-BE49-F238E27FC236}">
                <a16:creationId xmlns:a16="http://schemas.microsoft.com/office/drawing/2014/main" id="{A837084A-80E2-4D25-B679-D5A2EB774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561" y="3696505"/>
            <a:ext cx="573618" cy="576796"/>
          </a:xfrm>
          <a:prstGeom prst="rect">
            <a:avLst/>
          </a:prstGeom>
        </p:spPr>
      </p:pic>
      <p:pic>
        <p:nvPicPr>
          <p:cNvPr id="19" name="Grafik 18" descr="E-Mail Silhouette">
            <a:hlinkClick r:id="rId6"/>
            <a:extLst>
              <a:ext uri="{FF2B5EF4-FFF2-40B4-BE49-F238E27FC236}">
                <a16:creationId xmlns:a16="http://schemas.microsoft.com/office/drawing/2014/main" id="{C41521D9-0BA5-4A34-8728-997B46E1F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5394" y="3648507"/>
            <a:ext cx="672791" cy="672791"/>
          </a:xfrm>
          <a:prstGeom prst="rect">
            <a:avLst/>
          </a:prstGeom>
        </p:spPr>
      </p:pic>
      <p:pic>
        <p:nvPicPr>
          <p:cNvPr id="20" name="Grafik 19" descr="Internet Silhouette">
            <a:hlinkClick r:id="rId9"/>
            <a:extLst>
              <a:ext uri="{FF2B5EF4-FFF2-40B4-BE49-F238E27FC236}">
                <a16:creationId xmlns:a16="http://schemas.microsoft.com/office/drawing/2014/main" id="{EB3525E8-82D4-4EE9-8C4A-7A7636EA3B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202815" y="3517508"/>
            <a:ext cx="934787" cy="9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1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7F9FE-A170-A54C-897A-58EF5EAC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49" y="2057258"/>
            <a:ext cx="11158345" cy="1619113"/>
          </a:xfrm>
        </p:spPr>
        <p:txBody>
          <a:bodyPr/>
          <a:lstStyle/>
          <a:p>
            <a:r>
              <a:rPr lang="de-DE">
                <a:latin typeface="Gustan Bold"/>
                <a:cs typeface="Arial"/>
              </a:rPr>
              <a:t>Transferstelle Cybersicherheit im Mittelstand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EBB789-16E0-BE43-8D98-578F339B22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538" y="3949130"/>
            <a:ext cx="11224196" cy="1157127"/>
          </a:xfrm>
        </p:spPr>
        <p:txBody>
          <a:bodyPr lIns="91440" tIns="45720" rIns="91440" bIns="45720" anchor="t"/>
          <a:lstStyle/>
          <a:p>
            <a:r>
              <a:rPr lang="de-DE">
                <a:latin typeface="Gustan Light"/>
              </a:rPr>
              <a:t>Untertitel</a:t>
            </a:r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6E1361F-E0A6-4DF3-B832-EBC0CC5F8402}"/>
              </a:ext>
            </a:extLst>
          </p:cNvPr>
          <p:cNvSpPr/>
          <p:nvPr/>
        </p:nvSpPr>
        <p:spPr>
          <a:xfrm>
            <a:off x="5152005" y="5678804"/>
            <a:ext cx="1790700" cy="10953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Platz  für Ihr Logo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1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178CB1-D913-C545-8644-FE65F0F20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324780-DA7A-0244-BB23-2D50BB5118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0B85BEF-DBC2-D1E4-7BAA-206AFFE293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36949" y="1687647"/>
            <a:ext cx="7206390" cy="29652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de-DE" sz="3200" b="1">
                <a:latin typeface="Gustan Bold" panose="020B0504030301020103" pitchFamily="34" charset="0"/>
                <a:ea typeface="Gustan Bold" panose="020B0504030301020103" pitchFamily="34" charset="0"/>
              </a:rPr>
              <a:t>Die Transferstelle Cybersicherheit im Mittelstand!</a:t>
            </a:r>
            <a:br>
              <a:rPr lang="de-DE" sz="3200" b="1">
                <a:latin typeface="Gustan Bold" panose="020B0504030301020103" pitchFamily="34" charset="0"/>
                <a:ea typeface="Gustan Bold" panose="020B0504030301020103" pitchFamily="34" charset="0"/>
              </a:rPr>
            </a:br>
            <a:endParaRPr lang="de-DE" b="1">
              <a:latin typeface="Gustan Bold" panose="020B0504030301020103" pitchFamily="34" charset="0"/>
              <a:ea typeface="Gustan Bold" panose="020B0504030301020103" pitchFamily="34" charset="0"/>
            </a:endParaRPr>
          </a:p>
          <a:p>
            <a:pPr marL="0" indent="0" algn="ctr">
              <a:buNone/>
            </a:pPr>
            <a:r>
              <a:rPr lang="de-DE" sz="3200">
                <a:latin typeface="Gustan Light"/>
              </a:rPr>
              <a:t>Ihre zentrale Plattform und Anlaufstelle beim Thema </a:t>
            </a:r>
            <a:r>
              <a:rPr lang="de-DE" sz="3200" b="1">
                <a:latin typeface="Gustan Light"/>
              </a:rPr>
              <a:t>Cybersicherheit</a:t>
            </a:r>
            <a:r>
              <a:rPr lang="de-DE" sz="3200">
                <a:latin typeface="Gustan Light"/>
              </a:rPr>
              <a:t>.</a:t>
            </a:r>
            <a:endParaRPr lang="de-DE" sz="3200"/>
          </a:p>
          <a:p>
            <a:pPr marL="0" indent="0" algn="ctr">
              <a:buNone/>
            </a:pPr>
            <a:br>
              <a:rPr lang="de-DE" sz="3200"/>
            </a:br>
            <a:endParaRPr lang="de-DE" sz="3200"/>
          </a:p>
        </p:txBody>
      </p:sp>
      <p:pic>
        <p:nvPicPr>
          <p:cNvPr id="13" name="Bildplatzhalter 12" descr="Lächelnde Frau, die einen Laptop verwendet">
            <a:extLst>
              <a:ext uri="{FF2B5EF4-FFF2-40B4-BE49-F238E27FC236}">
                <a16:creationId xmlns:a16="http://schemas.microsoft.com/office/drawing/2014/main" id="{5AB80E0D-222C-A602-BF10-BC45A0A86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3" r="12869" b="-402"/>
          <a:stretch/>
        </p:blipFill>
        <p:spPr>
          <a:xfrm>
            <a:off x="521922" y="2339401"/>
            <a:ext cx="2632390" cy="2651360"/>
          </a:xfrm>
          <a:custGeom>
            <a:avLst/>
            <a:gdLst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640967 h 3845725"/>
              <a:gd name="connsiteX4" fmla="*/ 3845724 w 3845724"/>
              <a:gd name="connsiteY4" fmla="*/ 3204758 h 3845725"/>
              <a:gd name="connsiteX5" fmla="*/ 3204757 w 3845724"/>
              <a:gd name="connsiteY5" fmla="*/ 3845725 h 3845725"/>
              <a:gd name="connsiteX6" fmla="*/ 640967 w 3845724"/>
              <a:gd name="connsiteY6" fmla="*/ 3845725 h 3845725"/>
              <a:gd name="connsiteX7" fmla="*/ 0 w 3845724"/>
              <a:gd name="connsiteY7" fmla="*/ 3204758 h 3845725"/>
              <a:gd name="connsiteX8" fmla="*/ 0 w 3845724"/>
              <a:gd name="connsiteY8" fmla="*/ 640967 h 3845725"/>
              <a:gd name="connsiteX0" fmla="*/ 0 w 3845724"/>
              <a:gd name="connsiteY0" fmla="*/ 857280 h 4062038"/>
              <a:gd name="connsiteX1" fmla="*/ 640967 w 3845724"/>
              <a:gd name="connsiteY1" fmla="*/ 216313 h 4062038"/>
              <a:gd name="connsiteX2" fmla="*/ 3204757 w 3845724"/>
              <a:gd name="connsiteY2" fmla="*/ 216313 h 4062038"/>
              <a:gd name="connsiteX3" fmla="*/ 3834149 w 3845724"/>
              <a:gd name="connsiteY3" fmla="*/ 139650 h 4062038"/>
              <a:gd name="connsiteX4" fmla="*/ 3845724 w 3845724"/>
              <a:gd name="connsiteY4" fmla="*/ 3421071 h 4062038"/>
              <a:gd name="connsiteX5" fmla="*/ 3204757 w 3845724"/>
              <a:gd name="connsiteY5" fmla="*/ 4062038 h 4062038"/>
              <a:gd name="connsiteX6" fmla="*/ 640967 w 3845724"/>
              <a:gd name="connsiteY6" fmla="*/ 4062038 h 4062038"/>
              <a:gd name="connsiteX7" fmla="*/ 0 w 3845724"/>
              <a:gd name="connsiteY7" fmla="*/ 3421071 h 4062038"/>
              <a:gd name="connsiteX8" fmla="*/ 0 w 3845724"/>
              <a:gd name="connsiteY8" fmla="*/ 857280 h 4062038"/>
              <a:gd name="connsiteX0" fmla="*/ 0 w 3845724"/>
              <a:gd name="connsiteY0" fmla="*/ 721769 h 3926527"/>
              <a:gd name="connsiteX1" fmla="*/ 640967 w 3845724"/>
              <a:gd name="connsiteY1" fmla="*/ 80802 h 3926527"/>
              <a:gd name="connsiteX2" fmla="*/ 3204757 w 3845724"/>
              <a:gd name="connsiteY2" fmla="*/ 80802 h 3926527"/>
              <a:gd name="connsiteX3" fmla="*/ 3834149 w 3845724"/>
              <a:gd name="connsiteY3" fmla="*/ 4139 h 3926527"/>
              <a:gd name="connsiteX4" fmla="*/ 3845724 w 3845724"/>
              <a:gd name="connsiteY4" fmla="*/ 3285560 h 3926527"/>
              <a:gd name="connsiteX5" fmla="*/ 3204757 w 3845724"/>
              <a:gd name="connsiteY5" fmla="*/ 3926527 h 3926527"/>
              <a:gd name="connsiteX6" fmla="*/ 640967 w 3845724"/>
              <a:gd name="connsiteY6" fmla="*/ 3926527 h 3926527"/>
              <a:gd name="connsiteX7" fmla="*/ 0 w 3845724"/>
              <a:gd name="connsiteY7" fmla="*/ 3285560 h 3926527"/>
              <a:gd name="connsiteX8" fmla="*/ 0 w 3845724"/>
              <a:gd name="connsiteY8" fmla="*/ 721769 h 3926527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204757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  <a:gd name="connsiteX0" fmla="*/ 0 w 4071381"/>
              <a:gd name="connsiteY0" fmla="*/ 640967 h 3845725"/>
              <a:gd name="connsiteX1" fmla="*/ 640967 w 4071381"/>
              <a:gd name="connsiteY1" fmla="*/ 0 h 3845725"/>
              <a:gd name="connsiteX2" fmla="*/ 3829790 w 4071381"/>
              <a:gd name="connsiteY2" fmla="*/ 0 h 3845725"/>
              <a:gd name="connsiteX3" fmla="*/ 3845724 w 4071381"/>
              <a:gd name="connsiteY3" fmla="*/ 3204758 h 3845725"/>
              <a:gd name="connsiteX4" fmla="*/ 3204757 w 4071381"/>
              <a:gd name="connsiteY4" fmla="*/ 3845725 h 3845725"/>
              <a:gd name="connsiteX5" fmla="*/ 640967 w 4071381"/>
              <a:gd name="connsiteY5" fmla="*/ 3845725 h 3845725"/>
              <a:gd name="connsiteX6" fmla="*/ 0 w 4071381"/>
              <a:gd name="connsiteY6" fmla="*/ 3204758 h 3845725"/>
              <a:gd name="connsiteX7" fmla="*/ 0 w 4071381"/>
              <a:gd name="connsiteY7" fmla="*/ 640967 h 3845725"/>
              <a:gd name="connsiteX0" fmla="*/ 0 w 3845724"/>
              <a:gd name="connsiteY0" fmla="*/ 640967 h 3845725"/>
              <a:gd name="connsiteX1" fmla="*/ 640967 w 3845724"/>
              <a:gd name="connsiteY1" fmla="*/ 0 h 3845725"/>
              <a:gd name="connsiteX2" fmla="*/ 3829790 w 3845724"/>
              <a:gd name="connsiteY2" fmla="*/ 0 h 3845725"/>
              <a:gd name="connsiteX3" fmla="*/ 3845724 w 3845724"/>
              <a:gd name="connsiteY3" fmla="*/ 3204758 h 3845725"/>
              <a:gd name="connsiteX4" fmla="*/ 3204757 w 3845724"/>
              <a:gd name="connsiteY4" fmla="*/ 3845725 h 3845725"/>
              <a:gd name="connsiteX5" fmla="*/ 640967 w 3845724"/>
              <a:gd name="connsiteY5" fmla="*/ 3845725 h 3845725"/>
              <a:gd name="connsiteX6" fmla="*/ 0 w 3845724"/>
              <a:gd name="connsiteY6" fmla="*/ 3204758 h 3845725"/>
              <a:gd name="connsiteX7" fmla="*/ 0 w 3845724"/>
              <a:gd name="connsiteY7" fmla="*/ 640967 h 384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45724" h="3845725">
                <a:moveTo>
                  <a:pt x="0" y="640967"/>
                </a:moveTo>
                <a:cubicBezTo>
                  <a:pt x="0" y="286971"/>
                  <a:pt x="286971" y="0"/>
                  <a:pt x="640967" y="0"/>
                </a:cubicBezTo>
                <a:lnTo>
                  <a:pt x="3829790" y="0"/>
                </a:lnTo>
                <a:cubicBezTo>
                  <a:pt x="3819906" y="1690"/>
                  <a:pt x="3845724" y="2563804"/>
                  <a:pt x="3845724" y="3204758"/>
                </a:cubicBezTo>
                <a:cubicBezTo>
                  <a:pt x="3845724" y="3558754"/>
                  <a:pt x="3558753" y="3845725"/>
                  <a:pt x="3204757" y="3845725"/>
                </a:cubicBezTo>
                <a:lnTo>
                  <a:pt x="640967" y="3845725"/>
                </a:lnTo>
                <a:cubicBezTo>
                  <a:pt x="286971" y="3845725"/>
                  <a:pt x="0" y="3558754"/>
                  <a:pt x="0" y="3204758"/>
                </a:cubicBezTo>
                <a:lnTo>
                  <a:pt x="0" y="6409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141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9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9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9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9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66D938-979E-3D21-080D-DE23AF1E2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>
                <a:latin typeface="Gustan Bold" panose="020B0504030301020103" pitchFamily="34" charset="0"/>
                <a:ea typeface="Gustan Bold" panose="020B0504030301020103" pitchFamily="34" charset="0"/>
              </a:rPr>
              <a:t>Wissen &amp; Handlungsempfehlungen</a:t>
            </a:r>
            <a:br>
              <a:rPr lang="de-DE">
                <a:latin typeface="Gustan Light"/>
              </a:rPr>
            </a:br>
            <a:r>
              <a:rPr lang="de-DE" b="0">
                <a:latin typeface="Gustan Light"/>
              </a:rPr>
              <a:t>allgemeine Informationsmaterialien, Checklisten, Leitfäden, Selbstlernangebote</a:t>
            </a:r>
            <a:endParaRPr lang="de-DE"/>
          </a:p>
        </p:txBody>
      </p:sp>
      <p:pic>
        <p:nvPicPr>
          <p:cNvPr id="13" name="Inhaltsplatzhalter 12" descr="Zerknitterte Papierglühbirne">
            <a:extLst>
              <a:ext uri="{FF2B5EF4-FFF2-40B4-BE49-F238E27FC236}">
                <a16:creationId xmlns:a16="http://schemas.microsoft.com/office/drawing/2014/main" id="{F65887AC-8779-1BDD-2024-3F3CC0F18EB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38162" y="2905125"/>
            <a:ext cx="3571875" cy="238125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8BC43D-9B8D-5B31-3AC1-4991F0D4421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br>
              <a:rPr lang="de-DE" b="0">
                <a:latin typeface="Gustan Light"/>
              </a:rPr>
            </a:br>
            <a:r>
              <a:rPr lang="de-DE" sz="1600" err="1">
                <a:latin typeface="Gustan Bold" panose="020B0504030301020103" pitchFamily="34" charset="0"/>
                <a:ea typeface="Gustan Bold" panose="020B0504030301020103" pitchFamily="34" charset="0"/>
              </a:rPr>
              <a:t>WebImpulse</a:t>
            </a:r>
            <a:br>
              <a:rPr lang="de-DE" b="0">
                <a:latin typeface="Gustan Light"/>
              </a:rPr>
            </a:br>
            <a:r>
              <a:rPr lang="de-DE" b="0">
                <a:latin typeface="Gustan Light"/>
              </a:rPr>
              <a:t>Tipps von </a:t>
            </a:r>
            <a:r>
              <a:rPr lang="de-DE" b="0" err="1">
                <a:latin typeface="Gustan Light"/>
              </a:rPr>
              <a:t>Expert:innen</a:t>
            </a:r>
            <a:r>
              <a:rPr lang="de-DE" b="0">
                <a:latin typeface="Gustan Light"/>
              </a:rPr>
              <a:t> zu Cybersicherheits-themen und Möglichkeit Fragen zu stellen</a:t>
            </a:r>
            <a:endParaRPr lang="de-DE" b="0"/>
          </a:p>
        </p:txBody>
      </p:sp>
      <p:pic>
        <p:nvPicPr>
          <p:cNvPr id="15" name="Inhaltsplatzhalter 14" descr="Telemedizin mit vier Ärzten">
            <a:extLst>
              <a:ext uri="{FF2B5EF4-FFF2-40B4-BE49-F238E27FC236}">
                <a16:creationId xmlns:a16="http://schemas.microsoft.com/office/drawing/2014/main" id="{AC443915-193A-BB8F-A12E-A2DBAC997E6C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4"/>
          <a:stretch>
            <a:fillRect/>
          </a:stretch>
        </p:blipFill>
        <p:spPr>
          <a:xfrm>
            <a:off x="4309269" y="2905125"/>
            <a:ext cx="3571875" cy="2381250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31E2274-A564-CD71-EFCF-896CB726EE94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de-DE" sz="1600">
                <a:latin typeface="Gustan Bold" panose="020B0504030301020103" pitchFamily="34" charset="0"/>
                <a:ea typeface="Gustan Bold" panose="020B0504030301020103" pitchFamily="34" charset="0"/>
              </a:rPr>
              <a:t>Vertiefung</a:t>
            </a:r>
            <a:br>
              <a:rPr lang="de-DE" sz="1600">
                <a:latin typeface="Gustan Light"/>
              </a:rPr>
            </a:br>
            <a:r>
              <a:rPr lang="de-DE" b="0">
                <a:latin typeface="Gustan Light"/>
              </a:rPr>
              <a:t>Vertiefung des Themas Cybersicherheit durch Workshops </a:t>
            </a:r>
            <a:endParaRPr lang="de-DE" b="0"/>
          </a:p>
        </p:txBody>
      </p:sp>
      <p:pic>
        <p:nvPicPr>
          <p:cNvPr id="16" name="Inhaltsplatzhalter 15" descr="Geschäftsfrau an einem Whiteboard, die eine Besprechung im Konferenzraum leitet">
            <a:extLst>
              <a:ext uri="{FF2B5EF4-FFF2-40B4-BE49-F238E27FC236}">
                <a16:creationId xmlns:a16="http://schemas.microsoft.com/office/drawing/2014/main" id="{686F159B-B3BF-4F42-A28C-8BA591ED5311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5"/>
          <a:stretch>
            <a:fillRect/>
          </a:stretch>
        </p:blipFill>
        <p:spPr>
          <a:xfrm>
            <a:off x="8079939" y="2905125"/>
            <a:ext cx="3572747" cy="2381250"/>
          </a:xfr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7EA0168-9721-3DD2-ED8E-7A6578A7A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sz="1400" err="1">
                <a:latin typeface="Gustan Light"/>
              </a:rPr>
              <a:t>Praxisnah</a:t>
            </a:r>
            <a:r>
              <a:rPr lang="en-US" sz="1400">
                <a:latin typeface="Gustan Light"/>
              </a:rPr>
              <a:t>. </a:t>
            </a:r>
            <a:r>
              <a:rPr lang="en-US" sz="1400" err="1">
                <a:latin typeface="Gustan Light"/>
              </a:rPr>
              <a:t>Verständlich</a:t>
            </a:r>
            <a:r>
              <a:rPr lang="en-US" sz="1400">
                <a:latin typeface="Gustan Light"/>
              </a:rPr>
              <a:t>. </a:t>
            </a:r>
            <a:r>
              <a:rPr lang="en-US" sz="1400" err="1">
                <a:latin typeface="Gustan Light"/>
              </a:rPr>
              <a:t>Kostenfrei</a:t>
            </a:r>
            <a:endParaRPr lang="de-DE" err="1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55D5006-8599-3756-27F7-C390DE689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3E3A685-55C6-3EBC-C886-2656C89CC9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86BF4F8-8D41-058D-5E52-296866DA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ustan Bold"/>
                <a:cs typeface="Arial"/>
              </a:rPr>
              <a:t>Erhöhen Sie Ihre Cybersicherheit durch...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18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66D938-979E-3D21-080D-DE23AF1E2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>
                <a:latin typeface="Gustan Bold"/>
                <a:ea typeface="Gustan Bold" panose="020B0504030301020103" pitchFamily="34" charset="0"/>
              </a:rPr>
              <a:t>Check: Cybersicherheitsniveau</a:t>
            </a:r>
            <a:br>
              <a:rPr lang="de-DE">
                <a:latin typeface="Gustan Light"/>
              </a:rPr>
            </a:br>
            <a:r>
              <a:rPr lang="de-DE" b="0">
                <a:latin typeface="Gustan Light"/>
              </a:rPr>
              <a:t>Einschätzung der eigenen Sicherheit durch </a:t>
            </a:r>
            <a:r>
              <a:rPr lang="de-DE" err="1">
                <a:latin typeface="Gustan Light"/>
              </a:rPr>
              <a:t>CYBER</a:t>
            </a:r>
            <a:r>
              <a:rPr lang="de-DE" b="0" err="1">
                <a:latin typeface="Gustan Light"/>
              </a:rPr>
              <a:t>Dialoge</a:t>
            </a:r>
            <a:r>
              <a:rPr lang="de-DE" b="0">
                <a:latin typeface="Gustan Light"/>
              </a:rPr>
              <a:t> oder </a:t>
            </a:r>
            <a:r>
              <a:rPr lang="de-DE" err="1">
                <a:latin typeface="Gustan Light"/>
              </a:rPr>
              <a:t>CYBER</a:t>
            </a:r>
            <a:r>
              <a:rPr lang="de-DE" b="0" err="1">
                <a:latin typeface="Gustan Light"/>
              </a:rPr>
              <a:t>sicher</a:t>
            </a:r>
            <a:r>
              <a:rPr lang="de-DE" b="0">
                <a:latin typeface="Gustan Light"/>
              </a:rPr>
              <a:t> Check</a:t>
            </a:r>
            <a:endParaRPr lang="de-DE" b="0"/>
          </a:p>
        </p:txBody>
      </p:sp>
      <p:pic>
        <p:nvPicPr>
          <p:cNvPr id="13" name="Inhaltsplatzhalter 12" descr="Paar in Besprechung mit einem Hochzeitsplaner">
            <a:extLst>
              <a:ext uri="{FF2B5EF4-FFF2-40B4-BE49-F238E27FC236}">
                <a16:creationId xmlns:a16="http://schemas.microsoft.com/office/drawing/2014/main" id="{F65887AC-8779-1BDD-2024-3F3CC0F18EB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543744" y="2907686"/>
            <a:ext cx="3560710" cy="237612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8BC43D-9B8D-5B31-3AC1-4991F0D4421C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br>
              <a:rPr lang="de-DE" b="0">
                <a:latin typeface="Gustan Light"/>
              </a:rPr>
            </a:br>
            <a:r>
              <a:rPr lang="de-DE" sz="1600">
                <a:latin typeface="Gustan Bold" panose="020B0504030301020103" pitchFamily="34" charset="0"/>
                <a:ea typeface="Gustan Bold" panose="020B0504030301020103" pitchFamily="34" charset="0"/>
              </a:rPr>
              <a:t>Im Ernstfall</a:t>
            </a:r>
            <a:br>
              <a:rPr lang="de-DE" b="0">
                <a:latin typeface="Gustan Light"/>
              </a:rPr>
            </a:br>
            <a:r>
              <a:rPr lang="de-DE" b="0">
                <a:latin typeface="Gustan Light"/>
              </a:rPr>
              <a:t>Unterstützung und Vermittlung an </a:t>
            </a:r>
            <a:r>
              <a:rPr lang="de-DE" b="0" dirty="0" err="1">
                <a:latin typeface="Gustan Light"/>
              </a:rPr>
              <a:t>Expert:innen</a:t>
            </a:r>
            <a:r>
              <a:rPr lang="de-DE" b="0" dirty="0">
                <a:latin typeface="Gustan Light"/>
              </a:rPr>
              <a:t> im Angriffsfall</a:t>
            </a:r>
            <a:endParaRPr lang="de-DE" b="0" dirty="0"/>
          </a:p>
        </p:txBody>
      </p:sp>
      <p:pic>
        <p:nvPicPr>
          <p:cNvPr id="15" name="Inhaltsplatzhalter 14" descr="Erwachsener, der mit Schüler arbeitet">
            <a:extLst>
              <a:ext uri="{FF2B5EF4-FFF2-40B4-BE49-F238E27FC236}">
                <a16:creationId xmlns:a16="http://schemas.microsoft.com/office/drawing/2014/main" id="{AC443915-193A-BB8F-A12E-A2DBAC997E6C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4"/>
          <a:stretch>
            <a:fillRect/>
          </a:stretch>
        </p:blipFill>
        <p:spPr>
          <a:xfrm>
            <a:off x="4309435" y="2905125"/>
            <a:ext cx="3571543" cy="2381250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31E2274-A564-CD71-EFCF-896CB726EE94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de-DE" sz="1600">
                <a:latin typeface="Gustan Bold" panose="020B0504030301020103" pitchFamily="34" charset="0"/>
                <a:ea typeface="Gustan Bold" panose="020B0504030301020103" pitchFamily="34" charset="0"/>
              </a:rPr>
              <a:t>Bundesweit und Regional</a:t>
            </a:r>
            <a:br>
              <a:rPr lang="de-DE" sz="1600">
                <a:latin typeface="Gustan Light"/>
              </a:rPr>
            </a:br>
            <a:r>
              <a:rPr lang="de-DE" b="0">
                <a:latin typeface="Gustan Light"/>
              </a:rPr>
              <a:t>Regionale Ansprechpersonen &amp; Netzwerk aus Cybersicherheitsakteuren</a:t>
            </a:r>
            <a:endParaRPr lang="de-DE" b="0"/>
          </a:p>
        </p:txBody>
      </p:sp>
      <p:pic>
        <p:nvPicPr>
          <p:cNvPr id="16" name="Inhaltsplatzhalter 15" descr="Kolleg*innen auf einem Gruppenfoto">
            <a:extLst>
              <a:ext uri="{FF2B5EF4-FFF2-40B4-BE49-F238E27FC236}">
                <a16:creationId xmlns:a16="http://schemas.microsoft.com/office/drawing/2014/main" id="{686F159B-B3BF-4F42-A28C-8BA591ED5311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5"/>
          <a:stretch>
            <a:fillRect/>
          </a:stretch>
        </p:blipFill>
        <p:spPr>
          <a:xfrm>
            <a:off x="8080375" y="2905125"/>
            <a:ext cx="3571875" cy="2381250"/>
          </a:xfr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7EA0168-9721-3DD2-ED8E-7A6578A7A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en-US" sz="1400" err="1">
                <a:latin typeface="Gustan Light"/>
              </a:rPr>
              <a:t>Praxisnah</a:t>
            </a:r>
            <a:r>
              <a:rPr lang="en-US" sz="1400">
                <a:latin typeface="Gustan Light"/>
              </a:rPr>
              <a:t>. </a:t>
            </a:r>
            <a:r>
              <a:rPr lang="en-US" sz="1400" err="1">
                <a:latin typeface="Gustan Light"/>
              </a:rPr>
              <a:t>Verständlich</a:t>
            </a:r>
            <a:r>
              <a:rPr lang="en-US" sz="1400">
                <a:latin typeface="Gustan Light"/>
              </a:rPr>
              <a:t>. </a:t>
            </a:r>
            <a:r>
              <a:rPr lang="en-US" sz="1400" err="1">
                <a:latin typeface="Gustan Light"/>
              </a:rPr>
              <a:t>Kostenfrei</a:t>
            </a:r>
          </a:p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55D5006-8599-3756-27F7-C390DE689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Seite </a:t>
            </a:r>
            <a:fld id="{6D22F896-40B5-4ADD-8801-0D06FADFA09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83E3A685-55C6-3EBC-C886-2656C89CC9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5DEB48-55E7-5347-8659-3F16911D02D3}" type="datetime1">
              <a:rPr lang="de-DE"/>
              <a:pPr/>
              <a:t>02.04.2024</a:t>
            </a:fld>
            <a:endParaRPr lang="de-D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86BF4F8-8D41-058D-5E52-296866DA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Gustan Bold"/>
                <a:cs typeface="Arial"/>
              </a:rPr>
              <a:t>Erhöhen Sie Ihre Cybersicherheit durch...</a:t>
            </a:r>
          </a:p>
        </p:txBody>
      </p:sp>
    </p:spTree>
    <p:extLst>
      <p:ext uri="{BB962C8B-B14F-4D97-AF65-F5344CB8AC3E}">
        <p14:creationId xmlns:p14="http://schemas.microsoft.com/office/powerpoint/2010/main" val="3106391571"/>
      </p:ext>
    </p:extLst>
  </p:cSld>
  <p:clrMapOvr>
    <a:masterClrMapping/>
  </p:clrMapOvr>
</p:sld>
</file>

<file path=ppt/theme/theme1.xml><?xml version="1.0" encoding="utf-8"?>
<a:theme xmlns:a="http://schemas.openxmlformats.org/drawingml/2006/main" name="Starterfolie">
  <a:themeElements>
    <a:clrScheme name="MD_Zentr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D0A1E"/>
      </a:accent1>
      <a:accent2>
        <a:srgbClr val="007BC3"/>
      </a:accent2>
      <a:accent3>
        <a:srgbClr val="7CB8C0"/>
      </a:accent3>
      <a:accent4>
        <a:srgbClr val="7FBCE1"/>
      </a:accent4>
      <a:accent5>
        <a:srgbClr val="CAE2E5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_PPT_Master_2022" id="{B11BEBD2-E555-104E-8E68-7D5F695972F2}" vid="{8FD9D612-38A8-7249-BD2B-CF6C6D4FBA71}"/>
    </a:ext>
  </a:extLst>
</a:theme>
</file>

<file path=ppt/theme/theme2.xml><?xml version="1.0" encoding="utf-8"?>
<a:theme xmlns:a="http://schemas.openxmlformats.org/drawingml/2006/main" name="Inhaltsfolien">
  <a:themeElements>
    <a:clrScheme name="Transferstelle Cybersicherheit Mittelst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C3D65"/>
      </a:accent1>
      <a:accent2>
        <a:srgbClr val="E31D1A"/>
      </a:accent2>
      <a:accent3>
        <a:srgbClr val="7CB8C0"/>
      </a:accent3>
      <a:accent4>
        <a:srgbClr val="7FBCE1"/>
      </a:accent4>
      <a:accent5>
        <a:srgbClr val="CAE2E5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_PPT_Master_2022" id="{B11BEBD2-E555-104E-8E68-7D5F695972F2}" vid="{FDB69BDE-FE82-4D43-AC91-C1F5EC7C366B}"/>
    </a:ext>
  </a:extLst>
</a:theme>
</file>

<file path=ppt/theme/theme3.xml><?xml version="1.0" encoding="utf-8"?>
<a:theme xmlns:a="http://schemas.openxmlformats.org/drawingml/2006/main" name="Abschlussfolien">
  <a:themeElements>
    <a:clrScheme name="MD_Zentr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D0A1E"/>
      </a:accent1>
      <a:accent2>
        <a:srgbClr val="007BC3"/>
      </a:accent2>
      <a:accent3>
        <a:srgbClr val="7CB8C0"/>
      </a:accent3>
      <a:accent4>
        <a:srgbClr val="7FBCE1"/>
      </a:accent4>
      <a:accent5>
        <a:srgbClr val="CAE2E5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_PPT_Master_2022" id="{B11BEBD2-E555-104E-8E68-7D5F695972F2}" vid="{92A417C5-CDEC-CD4D-8516-19FAC6171EE7}"/>
    </a:ext>
  </a:extLst>
</a:theme>
</file>

<file path=ppt/theme/theme4.xml><?xml version="1.0" encoding="utf-8"?>
<a:theme xmlns:a="http://schemas.openxmlformats.org/drawingml/2006/main" name="Inhaltsfolien">
  <a:themeElements>
    <a:clrScheme name="MD_Zentr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D0A1E"/>
      </a:accent1>
      <a:accent2>
        <a:srgbClr val="007BC3"/>
      </a:accent2>
      <a:accent3>
        <a:srgbClr val="7CB8C0"/>
      </a:accent3>
      <a:accent4>
        <a:srgbClr val="7FBCE1"/>
      </a:accent4>
      <a:accent5>
        <a:srgbClr val="CAE2E5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haltsfolien">
  <a:themeElements>
    <a:clrScheme name="Transferstelle Cybersicherheit Mittelst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C3D65"/>
      </a:accent1>
      <a:accent2>
        <a:srgbClr val="E31D1A"/>
      </a:accent2>
      <a:accent3>
        <a:srgbClr val="7CB8C0"/>
      </a:accent3>
      <a:accent4>
        <a:srgbClr val="7FBCE1"/>
      </a:accent4>
      <a:accent5>
        <a:srgbClr val="CAE2E5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_PPT_Master_2022" id="{B11BEBD2-E555-104E-8E68-7D5F695972F2}" vid="{FDB69BDE-FE82-4D43-AC91-C1F5EC7C366B}"/>
    </a:ext>
  </a:extLst>
</a:theme>
</file>

<file path=ppt/theme/theme6.xml><?xml version="1.0" encoding="utf-8"?>
<a:theme xmlns:a="http://schemas.openxmlformats.org/drawingml/2006/main" name="Starterfolie">
  <a:themeElements>
    <a:clrScheme name="MD_Zentr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D0A1E"/>
      </a:accent1>
      <a:accent2>
        <a:srgbClr val="007BC3"/>
      </a:accent2>
      <a:accent3>
        <a:srgbClr val="7CB8C0"/>
      </a:accent3>
      <a:accent4>
        <a:srgbClr val="7FBCE1"/>
      </a:accent4>
      <a:accent5>
        <a:srgbClr val="CAE2E5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_PPT_Master_2022" id="{B11BEBD2-E555-104E-8E68-7D5F695972F2}" vid="{8FD9D612-38A8-7249-BD2B-CF6C6D4FBA71}"/>
    </a:ext>
  </a:extLst>
</a:theme>
</file>

<file path=ppt/theme/theme7.xml><?xml version="1.0" encoding="utf-8"?>
<a:theme xmlns:a="http://schemas.openxmlformats.org/drawingml/2006/main" name="Inhaltsfolien">
  <a:themeElements>
    <a:clrScheme name="Transferstelle Cybersicherheit Mittelst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C3D65"/>
      </a:accent1>
      <a:accent2>
        <a:srgbClr val="E31D1A"/>
      </a:accent2>
      <a:accent3>
        <a:srgbClr val="7CB8C0"/>
      </a:accent3>
      <a:accent4>
        <a:srgbClr val="7FBCE1"/>
      </a:accent4>
      <a:accent5>
        <a:srgbClr val="CAE2E5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_PPT_Master_2022" id="{B11BEBD2-E555-104E-8E68-7D5F695972F2}" vid="{FDB69BDE-FE82-4D43-AC91-C1F5EC7C366B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f2f488-3d48-465f-93d8-da15a945b6c6" xsi:nil="true"/>
    <lcf76f155ced4ddcb4097134ff3c332f xmlns="c0736e42-25e6-409c-85a8-2130b5f10ea1">
      <Terms xmlns="http://schemas.microsoft.com/office/infopath/2007/PartnerControls"/>
    </lcf76f155ced4ddcb4097134ff3c332f>
    <SharedWithUsers xmlns="82f2f488-3d48-465f-93d8-da15a945b6c6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869876B3706A408D5A20C0F5E1501E" ma:contentTypeVersion="14" ma:contentTypeDescription="Ein neues Dokument erstellen." ma:contentTypeScope="" ma:versionID="c3e672aa793dc68d2cadf682f96f28a1">
  <xsd:schema xmlns:xsd="http://www.w3.org/2001/XMLSchema" xmlns:xs="http://www.w3.org/2001/XMLSchema" xmlns:p="http://schemas.microsoft.com/office/2006/metadata/properties" xmlns:ns2="c0736e42-25e6-409c-85a8-2130b5f10ea1" xmlns:ns3="82f2f488-3d48-465f-93d8-da15a945b6c6" targetNamespace="http://schemas.microsoft.com/office/2006/metadata/properties" ma:root="true" ma:fieldsID="c4f603cd6e01217a9dae00b2c8665751" ns2:_="" ns3:_="">
    <xsd:import namespace="c0736e42-25e6-409c-85a8-2130b5f10ea1"/>
    <xsd:import namespace="82f2f488-3d48-465f-93d8-da15a945b6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36e42-25e6-409c-85a8-2130b5f10e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f592c8d1-607e-4744-a239-9db2e3de97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2f488-3d48-465f-93d8-da15a945b6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5545c17-2b09-43c6-8194-498887df65d1}" ma:internalName="TaxCatchAll" ma:showField="CatchAllData" ma:web="82f2f488-3d48-465f-93d8-da15a945b6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D366E2-BB25-4750-A025-E7165DA659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2A17BA-E9CA-42E3-8EFC-5B22E46D8FC8}">
  <ds:schemaRefs>
    <ds:schemaRef ds:uri="7206f496-e5b7-43f2-930b-10fc7415e074"/>
    <ds:schemaRef ds:uri="82f2f488-3d48-465f-93d8-da15a945b6c6"/>
    <ds:schemaRef ds:uri="c0736e42-25e6-409c-85a8-2130b5f10ea1"/>
    <ds:schemaRef ds:uri="d1abc86e-373e-4812-afad-2e024cb2e479"/>
    <ds:schemaRef ds:uri="f905b43a-d6d4-4392-b8ea-4988fa99cd4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F889F0-649C-4792-BA48-5C517AEBF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736e42-25e6-409c-85a8-2130b5f10ea1"/>
    <ds:schemaRef ds:uri="82f2f488-3d48-465f-93d8-da15a945b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Starterfolie</Template>
  <TotalTime>0</TotalTime>
  <Words>483</Words>
  <Application>Microsoft Office PowerPoint</Application>
  <PresentationFormat>Breitbild</PresentationFormat>
  <Paragraphs>67</Paragraphs>
  <Slides>10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7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Starterfolie</vt:lpstr>
      <vt:lpstr>Inhaltsfolien</vt:lpstr>
      <vt:lpstr>Abschlussfolien</vt:lpstr>
      <vt:lpstr>Inhaltsfolien</vt:lpstr>
      <vt:lpstr>Inhaltsfolien</vt:lpstr>
      <vt:lpstr>Starterfolie</vt:lpstr>
      <vt:lpstr>Inhaltsfolien</vt:lpstr>
      <vt:lpstr>Name Veranstaltung</vt:lpstr>
      <vt:lpstr>Gemeinsame Veranstaltung mit der...</vt:lpstr>
      <vt:lpstr>Erhöhen Sie Ihre Cybersicherheit durch...</vt:lpstr>
      <vt:lpstr>Erhöhen Sie Ihre Cybersicherheit durch...</vt:lpstr>
      <vt:lpstr>Ihr Weg zur kostenfreien Unterstützung</vt:lpstr>
      <vt:lpstr>Transferstelle Cybersicherheit im Mittelstand</vt:lpstr>
      <vt:lpstr>PowerPoint-Präsentation</vt:lpstr>
      <vt:lpstr>Erhöhen Sie Ihre Cybersicherheit durch...</vt:lpstr>
      <vt:lpstr>Erhöhen Sie Ihre Cybersicherheit durch...</vt:lpstr>
      <vt:lpstr>Ihr Weg zur kostenfreien Unterstützung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Claudia Prokop</dc:creator>
  <cp:keywords/>
  <dc:description/>
  <cp:lastModifiedBy>Saskia Schmidt</cp:lastModifiedBy>
  <cp:revision>15</cp:revision>
  <dcterms:created xsi:type="dcterms:W3CDTF">2023-07-13T08:50:01Z</dcterms:created>
  <dcterms:modified xsi:type="dcterms:W3CDTF">2024-04-02T08:48:46Z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0x010100D9869876B3706A408D5A20C0F5E1501E</vt:lpwstr>
  </property>
  <property fmtid="{D5CDD505-2E9C-101B-9397-08002B2CF9AE}" pid="3" name="MediaServiceImageTags">
    <vt:lpwstr/>
  </property>
  <property fmtid="{D5CDD505-2E9C-101B-9397-08002B2CF9AE}" pid="4" name="Order">
    <vt:r8>55500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activity">
    <vt:lpwstr>{"FileActivityType":"9","FileActivityTimeStamp":"2023-11-17T13:47:46.823Z","FileActivityUsersOnPage":[{"DisplayName":"Saskia Schmidt","Id":"saskia.schmidt@bvmw.de"}],"FileActivityNavigationId":null}</vt:lpwstr>
  </property>
</Properties>
</file>